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90" r:id="rId3"/>
    <p:sldId id="291" r:id="rId4"/>
    <p:sldId id="280" r:id="rId5"/>
    <p:sldId id="297" r:id="rId6"/>
    <p:sldId id="277" r:id="rId7"/>
    <p:sldId id="278" r:id="rId8"/>
    <p:sldId id="269" r:id="rId9"/>
    <p:sldId id="272" r:id="rId10"/>
    <p:sldId id="293" r:id="rId11"/>
    <p:sldId id="294" r:id="rId12"/>
    <p:sldId id="292" r:id="rId13"/>
    <p:sldId id="296" r:id="rId14"/>
  </p:sldIdLst>
  <p:sldSz cx="9144000" cy="6858000" type="screen4x3"/>
  <p:notesSz cx="6810375" cy="994251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BE9D"/>
    <a:srgbClr val="C1BD8D"/>
    <a:srgbClr val="00CC66"/>
    <a:srgbClr val="1EE06D"/>
    <a:srgbClr val="A65B4C"/>
    <a:srgbClr val="B76F61"/>
    <a:srgbClr val="FBFEFD"/>
    <a:srgbClr val="F9F9F9"/>
    <a:srgbClr val="FFFFFF"/>
    <a:srgbClr val="FBF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F76893-A909-4101-B2E8-974CEBA4881E}" type="doc">
      <dgm:prSet loTypeId="urn:microsoft.com/office/officeart/2005/8/layout/radial1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1207C69-9E2A-4538-A052-68BDD05EEA6E}">
      <dgm:prSet phldrT="[Text]"/>
      <dgm:spPr/>
      <dgm:t>
        <a:bodyPr/>
        <a:lstStyle/>
        <a:p>
          <a:r>
            <a:rPr lang="he-IL" b="1" dirty="0" smtClean="0"/>
            <a:t>אגף או"ם </a:t>
          </a:r>
          <a:r>
            <a:rPr lang="he-IL" b="1" dirty="0" err="1" smtClean="0"/>
            <a:t>וארב"ל</a:t>
          </a:r>
          <a:endParaRPr lang="en-US" b="1" dirty="0"/>
        </a:p>
      </dgm:t>
    </dgm:pt>
    <dgm:pt modelId="{C401DDDD-2368-4862-9209-689D3FC309DC}" type="parTrans" cxnId="{C3B46631-E461-45A7-870D-2F0F9CB22269}">
      <dgm:prSet/>
      <dgm:spPr/>
      <dgm:t>
        <a:bodyPr/>
        <a:lstStyle/>
        <a:p>
          <a:endParaRPr lang="en-US"/>
        </a:p>
      </dgm:t>
    </dgm:pt>
    <dgm:pt modelId="{6E11816C-697E-430E-BD8F-AC0604B80B2A}" type="sibTrans" cxnId="{C3B46631-E461-45A7-870D-2F0F9CB22269}">
      <dgm:prSet/>
      <dgm:spPr/>
      <dgm:t>
        <a:bodyPr/>
        <a:lstStyle/>
        <a:p>
          <a:endParaRPr lang="en-US"/>
        </a:p>
      </dgm:t>
    </dgm:pt>
    <dgm:pt modelId="{31DCEE8E-2374-4B3D-8FD1-75781FDAEA64}">
      <dgm:prSet phldrT="[Text]" custT="1"/>
      <dgm:spPr/>
      <dgm:t>
        <a:bodyPr/>
        <a:lstStyle/>
        <a:p>
          <a:r>
            <a:rPr lang="he-IL" sz="3200" b="1" dirty="0" err="1" smtClean="0"/>
            <a:t>נאו"ם</a:t>
          </a:r>
          <a:r>
            <a:rPr lang="he-IL" sz="3200" b="1" dirty="0" smtClean="0"/>
            <a:t> – ניו-יורק</a:t>
          </a:r>
          <a:endParaRPr lang="en-US" sz="3200" b="1" dirty="0"/>
        </a:p>
      </dgm:t>
    </dgm:pt>
    <dgm:pt modelId="{5857E47A-C669-4FE6-BABE-B72D57C9F973}" type="parTrans" cxnId="{3E9B43E8-2D69-4E9B-BE8F-1AA91CDC71EC}">
      <dgm:prSet/>
      <dgm:spPr/>
      <dgm:t>
        <a:bodyPr/>
        <a:lstStyle/>
        <a:p>
          <a:endParaRPr lang="en-US"/>
        </a:p>
      </dgm:t>
    </dgm:pt>
    <dgm:pt modelId="{813E4AB9-FBDD-4ACF-B0EE-DA64D799E2B6}" type="sibTrans" cxnId="{3E9B43E8-2D69-4E9B-BE8F-1AA91CDC71EC}">
      <dgm:prSet/>
      <dgm:spPr/>
      <dgm:t>
        <a:bodyPr/>
        <a:lstStyle/>
        <a:p>
          <a:endParaRPr lang="en-US"/>
        </a:p>
      </dgm:t>
    </dgm:pt>
    <dgm:pt modelId="{69A88510-6C99-475B-BFBB-D158DB44AE5D}">
      <dgm:prSet phldrT="[Text]" custT="1"/>
      <dgm:spPr/>
      <dgm:t>
        <a:bodyPr/>
        <a:lstStyle/>
        <a:p>
          <a:r>
            <a:rPr lang="he-IL" sz="1400" b="1" dirty="0" smtClean="0"/>
            <a:t>מדריד</a:t>
          </a:r>
          <a:endParaRPr lang="en-US" sz="1400" b="1" dirty="0"/>
        </a:p>
      </dgm:t>
    </dgm:pt>
    <dgm:pt modelId="{DB2E2DB9-735A-44B2-84DB-834F2E1E7854}" type="parTrans" cxnId="{7900C66D-F4DF-4D18-A5F9-7E8D1A874426}">
      <dgm:prSet/>
      <dgm:spPr/>
      <dgm:t>
        <a:bodyPr/>
        <a:lstStyle/>
        <a:p>
          <a:endParaRPr lang="en-US"/>
        </a:p>
      </dgm:t>
    </dgm:pt>
    <dgm:pt modelId="{8BCB9923-96DC-4C34-A942-478EEBED529E}" type="sibTrans" cxnId="{7900C66D-F4DF-4D18-A5F9-7E8D1A874426}">
      <dgm:prSet/>
      <dgm:spPr/>
      <dgm:t>
        <a:bodyPr/>
        <a:lstStyle/>
        <a:p>
          <a:endParaRPr lang="en-US"/>
        </a:p>
      </dgm:t>
    </dgm:pt>
    <dgm:pt modelId="{6D678C36-2995-4F46-ADCA-C945DD15401F}">
      <dgm:prSet phldrT="[Text]" custT="1"/>
      <dgm:spPr/>
      <dgm:t>
        <a:bodyPr/>
        <a:lstStyle/>
        <a:p>
          <a:r>
            <a:rPr lang="he-IL" sz="900" b="1" dirty="0" smtClean="0"/>
            <a:t>מונטריאול</a:t>
          </a:r>
        </a:p>
      </dgm:t>
    </dgm:pt>
    <dgm:pt modelId="{8E61E32E-5725-4DE3-A449-174ECB3D6F7D}" type="parTrans" cxnId="{AA8D7419-B72D-4B1E-9A5D-56F5D8C7BCE0}">
      <dgm:prSet/>
      <dgm:spPr/>
      <dgm:t>
        <a:bodyPr/>
        <a:lstStyle/>
        <a:p>
          <a:endParaRPr lang="en-US"/>
        </a:p>
      </dgm:t>
    </dgm:pt>
    <dgm:pt modelId="{0D4A0248-5889-4122-A99B-773A9BE1B0F4}" type="sibTrans" cxnId="{AA8D7419-B72D-4B1E-9A5D-56F5D8C7BCE0}">
      <dgm:prSet/>
      <dgm:spPr/>
      <dgm:t>
        <a:bodyPr/>
        <a:lstStyle/>
        <a:p>
          <a:endParaRPr lang="en-US"/>
        </a:p>
      </dgm:t>
    </dgm:pt>
    <dgm:pt modelId="{C55DA47A-2AD0-4636-B02E-CF85384DE8F5}">
      <dgm:prSet phldrT="[Text]" custT="1"/>
      <dgm:spPr/>
      <dgm:t>
        <a:bodyPr/>
        <a:lstStyle/>
        <a:p>
          <a:r>
            <a:rPr lang="he-IL" sz="1400" b="1" dirty="0" smtClean="0"/>
            <a:t>רומא</a:t>
          </a:r>
          <a:endParaRPr lang="en-US" sz="1400" b="1" dirty="0"/>
        </a:p>
      </dgm:t>
    </dgm:pt>
    <dgm:pt modelId="{05472EA0-8517-4C6F-AE7B-C1DB7942ABF3}" type="parTrans" cxnId="{CC9240B1-98C5-4854-BD7D-A6C5ABC0E045}">
      <dgm:prSet/>
      <dgm:spPr/>
      <dgm:t>
        <a:bodyPr/>
        <a:lstStyle/>
        <a:p>
          <a:endParaRPr lang="en-US"/>
        </a:p>
      </dgm:t>
    </dgm:pt>
    <dgm:pt modelId="{F4790333-ABF6-40BD-A142-BF00A1228B39}" type="sibTrans" cxnId="{CC9240B1-98C5-4854-BD7D-A6C5ABC0E045}">
      <dgm:prSet/>
      <dgm:spPr/>
      <dgm:t>
        <a:bodyPr/>
        <a:lstStyle/>
        <a:p>
          <a:endParaRPr lang="en-US"/>
        </a:p>
      </dgm:t>
    </dgm:pt>
    <dgm:pt modelId="{EF012BF7-D9F5-4308-AEA2-47CBCDD92D20}">
      <dgm:prSet phldrT="[Text]" custT="1"/>
      <dgm:spPr/>
      <dgm:t>
        <a:bodyPr/>
        <a:lstStyle/>
        <a:p>
          <a:r>
            <a:rPr lang="he-IL" sz="1400" b="1" dirty="0" smtClean="0"/>
            <a:t>לונדון</a:t>
          </a:r>
          <a:endParaRPr lang="en-US" sz="1400" b="1" dirty="0"/>
        </a:p>
      </dgm:t>
    </dgm:pt>
    <dgm:pt modelId="{5C42E2F7-0A95-4DB0-A538-3868F1F7677F}" type="parTrans" cxnId="{62935304-73D3-4C4C-A232-FEB27BFB6249}">
      <dgm:prSet/>
      <dgm:spPr/>
      <dgm:t>
        <a:bodyPr/>
        <a:lstStyle/>
        <a:p>
          <a:endParaRPr lang="en-US"/>
        </a:p>
      </dgm:t>
    </dgm:pt>
    <dgm:pt modelId="{CBCC8AC6-7354-4A7C-A896-FAA9085C9FA6}" type="sibTrans" cxnId="{62935304-73D3-4C4C-A232-FEB27BFB6249}">
      <dgm:prSet/>
      <dgm:spPr/>
      <dgm:t>
        <a:bodyPr/>
        <a:lstStyle/>
        <a:p>
          <a:endParaRPr lang="en-US"/>
        </a:p>
      </dgm:t>
    </dgm:pt>
    <dgm:pt modelId="{C20F65E5-7716-442D-AF22-4590EE6648ED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e-IL" sz="2800" b="1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2800" b="1" dirty="0" smtClean="0"/>
            <a:t>ניירובי</a:t>
          </a:r>
          <a:endParaRPr lang="en-US" sz="2800" b="1" dirty="0" smtClean="0"/>
        </a:p>
        <a:p>
          <a:endParaRPr lang="en-US" sz="2800" b="1" dirty="0"/>
        </a:p>
      </dgm:t>
    </dgm:pt>
    <dgm:pt modelId="{722C8792-754E-4114-AAC7-6746D1B190BD}" type="parTrans" cxnId="{DDC0EE38-B35C-4FF7-A38F-EC8087D9AE65}">
      <dgm:prSet/>
      <dgm:spPr/>
      <dgm:t>
        <a:bodyPr/>
        <a:lstStyle/>
        <a:p>
          <a:endParaRPr lang="en-US"/>
        </a:p>
      </dgm:t>
    </dgm:pt>
    <dgm:pt modelId="{B3C7F9E3-73FD-4A58-928A-FBFE2B6622F2}" type="sibTrans" cxnId="{DDC0EE38-B35C-4FF7-A38F-EC8087D9AE65}">
      <dgm:prSet/>
      <dgm:spPr/>
      <dgm:t>
        <a:bodyPr/>
        <a:lstStyle/>
        <a:p>
          <a:endParaRPr lang="en-US"/>
        </a:p>
      </dgm:t>
    </dgm:pt>
    <dgm:pt modelId="{A60C9077-CA96-49A5-AE64-201721C181FF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2800" b="1" dirty="0" smtClean="0"/>
            <a:t>וינה</a:t>
          </a:r>
          <a:endParaRPr lang="en-US" sz="2800" b="1" dirty="0" smtClean="0"/>
        </a:p>
      </dgm:t>
    </dgm:pt>
    <dgm:pt modelId="{59FA520F-5E20-430C-83F7-8CE34C5CA8DC}" type="parTrans" cxnId="{62C427B1-2F9F-4ECA-93CC-DDEE918A37BC}">
      <dgm:prSet/>
      <dgm:spPr/>
      <dgm:t>
        <a:bodyPr/>
        <a:lstStyle/>
        <a:p>
          <a:endParaRPr lang="en-US"/>
        </a:p>
      </dgm:t>
    </dgm:pt>
    <dgm:pt modelId="{2781BC78-F5E8-43F0-9CCD-382FC66125D5}" type="sibTrans" cxnId="{62C427B1-2F9F-4ECA-93CC-DDEE918A37BC}">
      <dgm:prSet/>
      <dgm:spPr/>
      <dgm:t>
        <a:bodyPr/>
        <a:lstStyle/>
        <a:p>
          <a:endParaRPr lang="en-US"/>
        </a:p>
      </dgm:t>
    </dgm:pt>
    <dgm:pt modelId="{4954A82A-6AFB-4C7B-8D45-3B84C7F2C747}">
      <dgm:prSet phldrT="[Text]" custT="1"/>
      <dgm:spPr/>
      <dgm:t>
        <a:bodyPr/>
        <a:lstStyle/>
        <a:p>
          <a:r>
            <a:rPr lang="he-IL" sz="2800" b="1" dirty="0" smtClean="0"/>
            <a:t>פריז</a:t>
          </a:r>
        </a:p>
        <a:p>
          <a:r>
            <a:rPr lang="he-IL" sz="2400" b="1" dirty="0" err="1" smtClean="0"/>
            <a:t>אונסק'</a:t>
          </a:r>
          <a:r>
            <a:rPr lang="he-IL" sz="2800" b="1" dirty="0" err="1" smtClean="0"/>
            <a:t>ו</a:t>
          </a:r>
          <a:endParaRPr lang="en-US" sz="2800" b="1" dirty="0"/>
        </a:p>
      </dgm:t>
    </dgm:pt>
    <dgm:pt modelId="{C62CE7CA-5D6F-4A03-9F86-6A3D51F4918A}" type="parTrans" cxnId="{905390E1-6D55-425B-8EB6-0B05812F1C17}">
      <dgm:prSet/>
      <dgm:spPr/>
      <dgm:t>
        <a:bodyPr/>
        <a:lstStyle/>
        <a:p>
          <a:endParaRPr lang="en-US"/>
        </a:p>
      </dgm:t>
    </dgm:pt>
    <dgm:pt modelId="{384DF01E-0A31-4E63-836F-3242C6C87223}" type="sibTrans" cxnId="{905390E1-6D55-425B-8EB6-0B05812F1C17}">
      <dgm:prSet/>
      <dgm:spPr/>
      <dgm:t>
        <a:bodyPr/>
        <a:lstStyle/>
        <a:p>
          <a:endParaRPr lang="en-US"/>
        </a:p>
      </dgm:t>
    </dgm:pt>
    <dgm:pt modelId="{2A888A4C-D77C-429D-864B-432FC00CFEDC}">
      <dgm:prSet phldrT="[Text]" custT="1"/>
      <dgm:spPr/>
      <dgm:t>
        <a:bodyPr/>
        <a:lstStyle/>
        <a:p>
          <a:r>
            <a:rPr lang="he-IL" sz="3200" b="1" dirty="0" smtClean="0"/>
            <a:t>ז'נבה</a:t>
          </a:r>
          <a:endParaRPr lang="en-US" sz="3200" b="1" dirty="0"/>
        </a:p>
      </dgm:t>
    </dgm:pt>
    <dgm:pt modelId="{69C701B3-C1C0-4F0C-AA08-62D3C98C70CD}" type="parTrans" cxnId="{0A9B0478-98A2-40D1-B65B-767F1EB2FD57}">
      <dgm:prSet/>
      <dgm:spPr/>
      <dgm:t>
        <a:bodyPr/>
        <a:lstStyle/>
        <a:p>
          <a:endParaRPr lang="en-US"/>
        </a:p>
      </dgm:t>
    </dgm:pt>
    <dgm:pt modelId="{113CECF5-F4D3-4A3F-9CEE-7F1AEE08959F}" type="sibTrans" cxnId="{0A9B0478-98A2-40D1-B65B-767F1EB2FD57}">
      <dgm:prSet/>
      <dgm:spPr/>
      <dgm:t>
        <a:bodyPr/>
        <a:lstStyle/>
        <a:p>
          <a:endParaRPr lang="en-US"/>
        </a:p>
      </dgm:t>
    </dgm:pt>
    <dgm:pt modelId="{30B3106E-8BDD-46FE-8D53-74A8B45DE013}" type="pres">
      <dgm:prSet presAssocID="{A6F76893-A909-4101-B2E8-974CEBA4881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00E2A12-A660-447E-9DE0-1D845E3928C6}" type="pres">
      <dgm:prSet presAssocID="{E1207C69-9E2A-4538-A052-68BDD05EEA6E}" presName="centerShape" presStyleLbl="node0" presStyleIdx="0" presStyleCnt="1" custScaleX="154569" custScaleY="129928"/>
      <dgm:spPr/>
      <dgm:t>
        <a:bodyPr/>
        <a:lstStyle/>
        <a:p>
          <a:pPr rtl="1"/>
          <a:endParaRPr lang="he-IL"/>
        </a:p>
      </dgm:t>
    </dgm:pt>
    <dgm:pt modelId="{7A9DA407-883A-4A6E-9545-A14CB796126E}" type="pres">
      <dgm:prSet presAssocID="{5857E47A-C669-4FE6-BABE-B72D57C9F973}" presName="Name9" presStyleLbl="parChTrans1D2" presStyleIdx="0" presStyleCnt="9"/>
      <dgm:spPr/>
      <dgm:t>
        <a:bodyPr/>
        <a:lstStyle/>
        <a:p>
          <a:pPr rtl="1"/>
          <a:endParaRPr lang="he-IL"/>
        </a:p>
      </dgm:t>
    </dgm:pt>
    <dgm:pt modelId="{00EF5CAD-0747-4A80-96CE-9EAC37C12F67}" type="pres">
      <dgm:prSet presAssocID="{5857E47A-C669-4FE6-BABE-B72D57C9F973}" presName="connTx" presStyleLbl="parChTrans1D2" presStyleIdx="0" presStyleCnt="9"/>
      <dgm:spPr/>
      <dgm:t>
        <a:bodyPr/>
        <a:lstStyle/>
        <a:p>
          <a:pPr rtl="1"/>
          <a:endParaRPr lang="he-IL"/>
        </a:p>
      </dgm:t>
    </dgm:pt>
    <dgm:pt modelId="{9CB404FB-EDDB-459C-87F4-5B5551080F37}" type="pres">
      <dgm:prSet presAssocID="{31DCEE8E-2374-4B3D-8FD1-75781FDAEA64}" presName="node" presStyleLbl="node1" presStyleIdx="0" presStyleCnt="9" custScaleX="154550" custScaleY="1333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F166D-A313-450F-B2B9-7985577C231A}" type="pres">
      <dgm:prSet presAssocID="{DB2E2DB9-735A-44B2-84DB-834F2E1E7854}" presName="Name9" presStyleLbl="parChTrans1D2" presStyleIdx="1" presStyleCnt="9"/>
      <dgm:spPr/>
      <dgm:t>
        <a:bodyPr/>
        <a:lstStyle/>
        <a:p>
          <a:pPr rtl="1"/>
          <a:endParaRPr lang="he-IL"/>
        </a:p>
      </dgm:t>
    </dgm:pt>
    <dgm:pt modelId="{EAB12721-410C-4AC3-8E7B-4191B0C4CC94}" type="pres">
      <dgm:prSet presAssocID="{DB2E2DB9-735A-44B2-84DB-834F2E1E7854}" presName="connTx" presStyleLbl="parChTrans1D2" presStyleIdx="1" presStyleCnt="9"/>
      <dgm:spPr/>
      <dgm:t>
        <a:bodyPr/>
        <a:lstStyle/>
        <a:p>
          <a:pPr rtl="1"/>
          <a:endParaRPr lang="he-IL"/>
        </a:p>
      </dgm:t>
    </dgm:pt>
    <dgm:pt modelId="{403A135D-84BD-470A-8347-0543D2C09556}" type="pres">
      <dgm:prSet presAssocID="{69A88510-6C99-475B-BFBB-D158DB44AE5D}" presName="node" presStyleLbl="node1" presStyleIdx="1" presStyleCnt="9" custScaleX="60022" custScaleY="53229" custRadScaleRad="99445" custRadScaleInc="-198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0C92D94-5611-4F6D-8AD7-E5AFFB2E3B41}" type="pres">
      <dgm:prSet presAssocID="{8E61E32E-5725-4DE3-A449-174ECB3D6F7D}" presName="Name9" presStyleLbl="parChTrans1D2" presStyleIdx="2" presStyleCnt="9"/>
      <dgm:spPr/>
      <dgm:t>
        <a:bodyPr/>
        <a:lstStyle/>
        <a:p>
          <a:pPr rtl="1"/>
          <a:endParaRPr lang="he-IL"/>
        </a:p>
      </dgm:t>
    </dgm:pt>
    <dgm:pt modelId="{745535A3-7875-4A0F-BA04-B68DE4EC3B51}" type="pres">
      <dgm:prSet presAssocID="{8E61E32E-5725-4DE3-A449-174ECB3D6F7D}" presName="connTx" presStyleLbl="parChTrans1D2" presStyleIdx="2" presStyleCnt="9"/>
      <dgm:spPr/>
      <dgm:t>
        <a:bodyPr/>
        <a:lstStyle/>
        <a:p>
          <a:pPr rtl="1"/>
          <a:endParaRPr lang="he-IL"/>
        </a:p>
      </dgm:t>
    </dgm:pt>
    <dgm:pt modelId="{EF8320B7-5400-48B2-98F3-62369907DA2B}" type="pres">
      <dgm:prSet presAssocID="{6D678C36-2995-4F46-ADCA-C945DD15401F}" presName="node" presStyleLbl="node1" presStyleIdx="2" presStyleCnt="9" custScaleX="60022" custScaleY="53229" custRadScaleRad="99131" custRadScaleInc="-4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1E626-50F5-41D8-A103-BEE71A4AF9C9}" type="pres">
      <dgm:prSet presAssocID="{05472EA0-8517-4C6F-AE7B-C1DB7942ABF3}" presName="Name9" presStyleLbl="parChTrans1D2" presStyleIdx="3" presStyleCnt="9"/>
      <dgm:spPr/>
      <dgm:t>
        <a:bodyPr/>
        <a:lstStyle/>
        <a:p>
          <a:pPr rtl="1"/>
          <a:endParaRPr lang="he-IL"/>
        </a:p>
      </dgm:t>
    </dgm:pt>
    <dgm:pt modelId="{F9F7827D-73D9-4148-B3BA-F43162F0BDC0}" type="pres">
      <dgm:prSet presAssocID="{05472EA0-8517-4C6F-AE7B-C1DB7942ABF3}" presName="connTx" presStyleLbl="parChTrans1D2" presStyleIdx="3" presStyleCnt="9"/>
      <dgm:spPr/>
      <dgm:t>
        <a:bodyPr/>
        <a:lstStyle/>
        <a:p>
          <a:pPr rtl="1"/>
          <a:endParaRPr lang="he-IL"/>
        </a:p>
      </dgm:t>
    </dgm:pt>
    <dgm:pt modelId="{13AA8034-4FBF-4D16-A591-F60B7FDB54D4}" type="pres">
      <dgm:prSet presAssocID="{C55DA47A-2AD0-4636-B02E-CF85384DE8F5}" presName="node" presStyleLbl="node1" presStyleIdx="3" presStyleCnt="9" custScaleX="60022" custScaleY="53229" custRadScaleRad="99227" custRadScaleInc="12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DE23A6-8E94-4926-9E06-2BFC2BC37ADD}" type="pres">
      <dgm:prSet presAssocID="{5C42E2F7-0A95-4DB0-A538-3868F1F7677F}" presName="Name9" presStyleLbl="parChTrans1D2" presStyleIdx="4" presStyleCnt="9"/>
      <dgm:spPr/>
      <dgm:t>
        <a:bodyPr/>
        <a:lstStyle/>
        <a:p>
          <a:pPr rtl="1"/>
          <a:endParaRPr lang="he-IL"/>
        </a:p>
      </dgm:t>
    </dgm:pt>
    <dgm:pt modelId="{FFE57AE6-DE70-4EC5-9986-06E3A832D859}" type="pres">
      <dgm:prSet presAssocID="{5C42E2F7-0A95-4DB0-A538-3868F1F7677F}" presName="connTx" presStyleLbl="parChTrans1D2" presStyleIdx="4" presStyleCnt="9"/>
      <dgm:spPr/>
      <dgm:t>
        <a:bodyPr/>
        <a:lstStyle/>
        <a:p>
          <a:pPr rtl="1"/>
          <a:endParaRPr lang="he-IL"/>
        </a:p>
      </dgm:t>
    </dgm:pt>
    <dgm:pt modelId="{5C998D60-F5F3-458F-B3BA-295A1D4C19B4}" type="pres">
      <dgm:prSet presAssocID="{EF012BF7-D9F5-4308-AEA2-47CBCDD92D20}" presName="node" presStyleLbl="node1" presStyleIdx="4" presStyleCnt="9" custScaleX="60022" custScaleY="5322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3109438-8E0E-4023-83A8-FC316C816295}" type="pres">
      <dgm:prSet presAssocID="{722C8792-754E-4114-AAC7-6746D1B190BD}" presName="Name9" presStyleLbl="parChTrans1D2" presStyleIdx="5" presStyleCnt="9"/>
      <dgm:spPr/>
      <dgm:t>
        <a:bodyPr/>
        <a:lstStyle/>
        <a:p>
          <a:pPr rtl="1"/>
          <a:endParaRPr lang="he-IL"/>
        </a:p>
      </dgm:t>
    </dgm:pt>
    <dgm:pt modelId="{EC2F0D02-C89D-4DD4-88D6-D89BD84C9484}" type="pres">
      <dgm:prSet presAssocID="{722C8792-754E-4114-AAC7-6746D1B190BD}" presName="connTx" presStyleLbl="parChTrans1D2" presStyleIdx="5" presStyleCnt="9"/>
      <dgm:spPr/>
      <dgm:t>
        <a:bodyPr/>
        <a:lstStyle/>
        <a:p>
          <a:pPr rtl="1"/>
          <a:endParaRPr lang="he-IL"/>
        </a:p>
      </dgm:t>
    </dgm:pt>
    <dgm:pt modelId="{FF2075A3-7630-48EC-B0B6-4B2E96681B88}" type="pres">
      <dgm:prSet presAssocID="{C20F65E5-7716-442D-AF22-4590EE6648ED}" presName="node" presStyleLbl="node1" presStyleIdx="5" presStyleCnt="9" custScaleX="117834" custScaleY="10676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EADFB14-DD3C-4229-948A-1673A5E8A9F9}" type="pres">
      <dgm:prSet presAssocID="{59FA520F-5E20-430C-83F7-8CE34C5CA8DC}" presName="Name9" presStyleLbl="parChTrans1D2" presStyleIdx="6" presStyleCnt="9"/>
      <dgm:spPr/>
      <dgm:t>
        <a:bodyPr/>
        <a:lstStyle/>
        <a:p>
          <a:pPr rtl="1"/>
          <a:endParaRPr lang="he-IL"/>
        </a:p>
      </dgm:t>
    </dgm:pt>
    <dgm:pt modelId="{9462BF59-5D13-43F9-95AC-59E929AB92AF}" type="pres">
      <dgm:prSet presAssocID="{59FA520F-5E20-430C-83F7-8CE34C5CA8DC}" presName="connTx" presStyleLbl="parChTrans1D2" presStyleIdx="6" presStyleCnt="9"/>
      <dgm:spPr/>
      <dgm:t>
        <a:bodyPr/>
        <a:lstStyle/>
        <a:p>
          <a:pPr rtl="1"/>
          <a:endParaRPr lang="he-IL"/>
        </a:p>
      </dgm:t>
    </dgm:pt>
    <dgm:pt modelId="{8E8BB3B2-1E34-4DA3-BEA9-8F86E2ADF3BF}" type="pres">
      <dgm:prSet presAssocID="{A60C9077-CA96-49A5-AE64-201721C181FF}" presName="node" presStyleLbl="node1" presStyleIdx="6" presStyleCnt="9" custScaleX="117834" custScaleY="106762" custRadScaleRad="100820" custRadScaleInc="-331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83AC06F-A108-46E0-B15C-06E5EEE7E328}" type="pres">
      <dgm:prSet presAssocID="{C62CE7CA-5D6F-4A03-9F86-6A3D51F4918A}" presName="Name9" presStyleLbl="parChTrans1D2" presStyleIdx="7" presStyleCnt="9"/>
      <dgm:spPr/>
      <dgm:t>
        <a:bodyPr/>
        <a:lstStyle/>
        <a:p>
          <a:pPr rtl="1"/>
          <a:endParaRPr lang="he-IL"/>
        </a:p>
      </dgm:t>
    </dgm:pt>
    <dgm:pt modelId="{F2AC207F-6A3F-4464-AB82-A34018BF9CAF}" type="pres">
      <dgm:prSet presAssocID="{C62CE7CA-5D6F-4A03-9F86-6A3D51F4918A}" presName="connTx" presStyleLbl="parChTrans1D2" presStyleIdx="7" presStyleCnt="9"/>
      <dgm:spPr/>
      <dgm:t>
        <a:bodyPr/>
        <a:lstStyle/>
        <a:p>
          <a:pPr rtl="1"/>
          <a:endParaRPr lang="he-IL"/>
        </a:p>
      </dgm:t>
    </dgm:pt>
    <dgm:pt modelId="{71E967DE-A200-4DD7-9006-F8491D06F6A8}" type="pres">
      <dgm:prSet presAssocID="{4954A82A-6AFB-4C7B-8D45-3B84C7F2C747}" presName="node" presStyleLbl="node1" presStyleIdx="7" presStyleCnt="9" custScaleX="117834" custScaleY="10676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6C7D8C7-8463-43A4-B8C3-EC01054049C9}" type="pres">
      <dgm:prSet presAssocID="{69C701B3-C1C0-4F0C-AA08-62D3C98C70CD}" presName="Name9" presStyleLbl="parChTrans1D2" presStyleIdx="8" presStyleCnt="9"/>
      <dgm:spPr/>
      <dgm:t>
        <a:bodyPr/>
        <a:lstStyle/>
        <a:p>
          <a:pPr rtl="1"/>
          <a:endParaRPr lang="he-IL"/>
        </a:p>
      </dgm:t>
    </dgm:pt>
    <dgm:pt modelId="{A666F30D-03B8-4419-AB01-F3F2FAB161FE}" type="pres">
      <dgm:prSet presAssocID="{69C701B3-C1C0-4F0C-AA08-62D3C98C70CD}" presName="connTx" presStyleLbl="parChTrans1D2" presStyleIdx="8" presStyleCnt="9"/>
      <dgm:spPr/>
      <dgm:t>
        <a:bodyPr/>
        <a:lstStyle/>
        <a:p>
          <a:pPr rtl="1"/>
          <a:endParaRPr lang="he-IL"/>
        </a:p>
      </dgm:t>
    </dgm:pt>
    <dgm:pt modelId="{6A7F4996-D3E3-4BAF-8FDD-0159E73BEA50}" type="pres">
      <dgm:prSet presAssocID="{2A888A4C-D77C-429D-864B-432FC00CFEDC}" presName="node" presStyleLbl="node1" presStyleIdx="8" presStyleCnt="9" custScaleX="154550" custScaleY="133338" custRadScaleRad="125659" custRadScaleInc="-3729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18744ADC-854F-4807-944F-FF73E447F41C}" type="presOf" srcId="{5857E47A-C669-4FE6-BABE-B72D57C9F973}" destId="{7A9DA407-883A-4A6E-9545-A14CB796126E}" srcOrd="0" destOrd="0" presId="urn:microsoft.com/office/officeart/2005/8/layout/radial1"/>
    <dgm:cxn modelId="{0A9B0478-98A2-40D1-B65B-767F1EB2FD57}" srcId="{E1207C69-9E2A-4538-A052-68BDD05EEA6E}" destId="{2A888A4C-D77C-429D-864B-432FC00CFEDC}" srcOrd="8" destOrd="0" parTransId="{69C701B3-C1C0-4F0C-AA08-62D3C98C70CD}" sibTransId="{113CECF5-F4D3-4A3F-9CEE-7F1AEE08959F}"/>
    <dgm:cxn modelId="{7900C66D-F4DF-4D18-A5F9-7E8D1A874426}" srcId="{E1207C69-9E2A-4538-A052-68BDD05EEA6E}" destId="{69A88510-6C99-475B-BFBB-D158DB44AE5D}" srcOrd="1" destOrd="0" parTransId="{DB2E2DB9-735A-44B2-84DB-834F2E1E7854}" sibTransId="{8BCB9923-96DC-4C34-A942-478EEBED529E}"/>
    <dgm:cxn modelId="{B97A38DF-8961-4A16-A62B-4A318C9829A5}" type="presOf" srcId="{C20F65E5-7716-442D-AF22-4590EE6648ED}" destId="{FF2075A3-7630-48EC-B0B6-4B2E96681B88}" srcOrd="0" destOrd="0" presId="urn:microsoft.com/office/officeart/2005/8/layout/radial1"/>
    <dgm:cxn modelId="{C3B46631-E461-45A7-870D-2F0F9CB22269}" srcId="{A6F76893-A909-4101-B2E8-974CEBA4881E}" destId="{E1207C69-9E2A-4538-A052-68BDD05EEA6E}" srcOrd="0" destOrd="0" parTransId="{C401DDDD-2368-4862-9209-689D3FC309DC}" sibTransId="{6E11816C-697E-430E-BD8F-AC0604B80B2A}"/>
    <dgm:cxn modelId="{EF4727EB-EA85-44D5-8C09-5466A4A72095}" type="presOf" srcId="{EF012BF7-D9F5-4308-AEA2-47CBCDD92D20}" destId="{5C998D60-F5F3-458F-B3BA-295A1D4C19B4}" srcOrd="0" destOrd="0" presId="urn:microsoft.com/office/officeart/2005/8/layout/radial1"/>
    <dgm:cxn modelId="{53826C15-8554-4EAB-B741-147D8A34693E}" type="presOf" srcId="{C62CE7CA-5D6F-4A03-9F86-6A3D51F4918A}" destId="{083AC06F-A108-46E0-B15C-06E5EEE7E328}" srcOrd="0" destOrd="0" presId="urn:microsoft.com/office/officeart/2005/8/layout/radial1"/>
    <dgm:cxn modelId="{49D33D68-A1D3-4D9A-BD0A-D4559D1D7742}" type="presOf" srcId="{A60C9077-CA96-49A5-AE64-201721C181FF}" destId="{8E8BB3B2-1E34-4DA3-BEA9-8F86E2ADF3BF}" srcOrd="0" destOrd="0" presId="urn:microsoft.com/office/officeart/2005/8/layout/radial1"/>
    <dgm:cxn modelId="{CE731BCD-7F0F-483A-972B-63E2F6307C62}" type="presOf" srcId="{31DCEE8E-2374-4B3D-8FD1-75781FDAEA64}" destId="{9CB404FB-EDDB-459C-87F4-5B5551080F37}" srcOrd="0" destOrd="0" presId="urn:microsoft.com/office/officeart/2005/8/layout/radial1"/>
    <dgm:cxn modelId="{C7863C21-8577-4BE7-8AEB-6B7085E97E75}" type="presOf" srcId="{69C701B3-C1C0-4F0C-AA08-62D3C98C70CD}" destId="{A666F30D-03B8-4419-AB01-F3F2FAB161FE}" srcOrd="1" destOrd="0" presId="urn:microsoft.com/office/officeart/2005/8/layout/radial1"/>
    <dgm:cxn modelId="{DDC0EE38-B35C-4FF7-A38F-EC8087D9AE65}" srcId="{E1207C69-9E2A-4538-A052-68BDD05EEA6E}" destId="{C20F65E5-7716-442D-AF22-4590EE6648ED}" srcOrd="5" destOrd="0" parTransId="{722C8792-754E-4114-AAC7-6746D1B190BD}" sibTransId="{B3C7F9E3-73FD-4A58-928A-FBFE2B6622F2}"/>
    <dgm:cxn modelId="{8A5CDE07-471B-432A-B07A-881619EB6841}" type="presOf" srcId="{5857E47A-C669-4FE6-BABE-B72D57C9F973}" destId="{00EF5CAD-0747-4A80-96CE-9EAC37C12F67}" srcOrd="1" destOrd="0" presId="urn:microsoft.com/office/officeart/2005/8/layout/radial1"/>
    <dgm:cxn modelId="{77AA768F-0B2F-433D-A1FD-27A4362CA091}" type="presOf" srcId="{A6F76893-A909-4101-B2E8-974CEBA4881E}" destId="{30B3106E-8BDD-46FE-8D53-74A8B45DE013}" srcOrd="0" destOrd="0" presId="urn:microsoft.com/office/officeart/2005/8/layout/radial1"/>
    <dgm:cxn modelId="{512FC717-E6A9-490D-AFBE-53C42E5E8C94}" type="presOf" srcId="{C55DA47A-2AD0-4636-B02E-CF85384DE8F5}" destId="{13AA8034-4FBF-4D16-A591-F60B7FDB54D4}" srcOrd="0" destOrd="0" presId="urn:microsoft.com/office/officeart/2005/8/layout/radial1"/>
    <dgm:cxn modelId="{905390E1-6D55-425B-8EB6-0B05812F1C17}" srcId="{E1207C69-9E2A-4538-A052-68BDD05EEA6E}" destId="{4954A82A-6AFB-4C7B-8D45-3B84C7F2C747}" srcOrd="7" destOrd="0" parTransId="{C62CE7CA-5D6F-4A03-9F86-6A3D51F4918A}" sibTransId="{384DF01E-0A31-4E63-836F-3242C6C87223}"/>
    <dgm:cxn modelId="{3FB4263E-1BA5-4DA5-8B34-1FF3E3E92710}" type="presOf" srcId="{69C701B3-C1C0-4F0C-AA08-62D3C98C70CD}" destId="{16C7D8C7-8463-43A4-B8C3-EC01054049C9}" srcOrd="0" destOrd="0" presId="urn:microsoft.com/office/officeart/2005/8/layout/radial1"/>
    <dgm:cxn modelId="{FEE4F5F3-98EC-4B81-B634-DAF5C60CF508}" type="presOf" srcId="{722C8792-754E-4114-AAC7-6746D1B190BD}" destId="{EC2F0D02-C89D-4DD4-88D6-D89BD84C9484}" srcOrd="1" destOrd="0" presId="urn:microsoft.com/office/officeart/2005/8/layout/radial1"/>
    <dgm:cxn modelId="{D4E8F46D-CE07-494A-A045-752E373FD251}" type="presOf" srcId="{8E61E32E-5725-4DE3-A449-174ECB3D6F7D}" destId="{90C92D94-5611-4F6D-8AD7-E5AFFB2E3B41}" srcOrd="0" destOrd="0" presId="urn:microsoft.com/office/officeart/2005/8/layout/radial1"/>
    <dgm:cxn modelId="{8314C6BD-8AC1-40D9-A4DA-362FF55AF9A3}" type="presOf" srcId="{DB2E2DB9-735A-44B2-84DB-834F2E1E7854}" destId="{EAB12721-410C-4AC3-8E7B-4191B0C4CC94}" srcOrd="1" destOrd="0" presId="urn:microsoft.com/office/officeart/2005/8/layout/radial1"/>
    <dgm:cxn modelId="{B6EB7D5E-3E00-4387-92D8-E87617EF7C5B}" type="presOf" srcId="{69A88510-6C99-475B-BFBB-D158DB44AE5D}" destId="{403A135D-84BD-470A-8347-0543D2C09556}" srcOrd="0" destOrd="0" presId="urn:microsoft.com/office/officeart/2005/8/layout/radial1"/>
    <dgm:cxn modelId="{D0E70F3F-7FB9-496F-A180-8DD423CEDBC2}" type="presOf" srcId="{C62CE7CA-5D6F-4A03-9F86-6A3D51F4918A}" destId="{F2AC207F-6A3F-4464-AB82-A34018BF9CAF}" srcOrd="1" destOrd="0" presId="urn:microsoft.com/office/officeart/2005/8/layout/radial1"/>
    <dgm:cxn modelId="{AA8D7419-B72D-4B1E-9A5D-56F5D8C7BCE0}" srcId="{E1207C69-9E2A-4538-A052-68BDD05EEA6E}" destId="{6D678C36-2995-4F46-ADCA-C945DD15401F}" srcOrd="2" destOrd="0" parTransId="{8E61E32E-5725-4DE3-A449-174ECB3D6F7D}" sibTransId="{0D4A0248-5889-4122-A99B-773A9BE1B0F4}"/>
    <dgm:cxn modelId="{3E9B43E8-2D69-4E9B-BE8F-1AA91CDC71EC}" srcId="{E1207C69-9E2A-4538-A052-68BDD05EEA6E}" destId="{31DCEE8E-2374-4B3D-8FD1-75781FDAEA64}" srcOrd="0" destOrd="0" parTransId="{5857E47A-C669-4FE6-BABE-B72D57C9F973}" sibTransId="{813E4AB9-FBDD-4ACF-B0EE-DA64D799E2B6}"/>
    <dgm:cxn modelId="{C99FC7CB-A484-4E3C-BF96-FD68398B5F57}" type="presOf" srcId="{5C42E2F7-0A95-4DB0-A538-3868F1F7677F}" destId="{07DE23A6-8E94-4926-9E06-2BFC2BC37ADD}" srcOrd="0" destOrd="0" presId="urn:microsoft.com/office/officeart/2005/8/layout/radial1"/>
    <dgm:cxn modelId="{135C5139-C0CB-46E5-A74B-CF0F447670A4}" type="presOf" srcId="{DB2E2DB9-735A-44B2-84DB-834F2E1E7854}" destId="{2CCF166D-A313-450F-B2B9-7985577C231A}" srcOrd="0" destOrd="0" presId="urn:microsoft.com/office/officeart/2005/8/layout/radial1"/>
    <dgm:cxn modelId="{CD558023-4BF5-458F-9477-0E1854EED961}" type="presOf" srcId="{4954A82A-6AFB-4C7B-8D45-3B84C7F2C747}" destId="{71E967DE-A200-4DD7-9006-F8491D06F6A8}" srcOrd="0" destOrd="0" presId="urn:microsoft.com/office/officeart/2005/8/layout/radial1"/>
    <dgm:cxn modelId="{32F4205E-E5C1-4A36-A9D9-DD09202CCA25}" type="presOf" srcId="{59FA520F-5E20-430C-83F7-8CE34C5CA8DC}" destId="{AEADFB14-DD3C-4229-948A-1673A5E8A9F9}" srcOrd="0" destOrd="0" presId="urn:microsoft.com/office/officeart/2005/8/layout/radial1"/>
    <dgm:cxn modelId="{65723F15-1774-4C11-986E-17FE7941F70D}" type="presOf" srcId="{05472EA0-8517-4C6F-AE7B-C1DB7942ABF3}" destId="{4F11E626-50F5-41D8-A103-BEE71A4AF9C9}" srcOrd="0" destOrd="0" presId="urn:microsoft.com/office/officeart/2005/8/layout/radial1"/>
    <dgm:cxn modelId="{B09B6ED0-3119-43E8-A59A-13D47E1D4FB9}" type="presOf" srcId="{722C8792-754E-4114-AAC7-6746D1B190BD}" destId="{03109438-8E0E-4023-83A8-FC316C816295}" srcOrd="0" destOrd="0" presId="urn:microsoft.com/office/officeart/2005/8/layout/radial1"/>
    <dgm:cxn modelId="{BBD2FCCF-6CC9-46F9-AC02-7D43E0166418}" type="presOf" srcId="{E1207C69-9E2A-4538-A052-68BDD05EEA6E}" destId="{200E2A12-A660-447E-9DE0-1D845E3928C6}" srcOrd="0" destOrd="0" presId="urn:microsoft.com/office/officeart/2005/8/layout/radial1"/>
    <dgm:cxn modelId="{CC9240B1-98C5-4854-BD7D-A6C5ABC0E045}" srcId="{E1207C69-9E2A-4538-A052-68BDD05EEA6E}" destId="{C55DA47A-2AD0-4636-B02E-CF85384DE8F5}" srcOrd="3" destOrd="0" parTransId="{05472EA0-8517-4C6F-AE7B-C1DB7942ABF3}" sibTransId="{F4790333-ABF6-40BD-A142-BF00A1228B39}"/>
    <dgm:cxn modelId="{5B957BE4-9DE1-4194-A76A-96677EB7C5FA}" type="presOf" srcId="{5C42E2F7-0A95-4DB0-A538-3868F1F7677F}" destId="{FFE57AE6-DE70-4EC5-9986-06E3A832D859}" srcOrd="1" destOrd="0" presId="urn:microsoft.com/office/officeart/2005/8/layout/radial1"/>
    <dgm:cxn modelId="{62935304-73D3-4C4C-A232-FEB27BFB6249}" srcId="{E1207C69-9E2A-4538-A052-68BDD05EEA6E}" destId="{EF012BF7-D9F5-4308-AEA2-47CBCDD92D20}" srcOrd="4" destOrd="0" parTransId="{5C42E2F7-0A95-4DB0-A538-3868F1F7677F}" sibTransId="{CBCC8AC6-7354-4A7C-A896-FAA9085C9FA6}"/>
    <dgm:cxn modelId="{9C6362E2-0A7A-4BC0-B0E0-FFC30FD3F8FA}" type="presOf" srcId="{05472EA0-8517-4C6F-AE7B-C1DB7942ABF3}" destId="{F9F7827D-73D9-4148-B3BA-F43162F0BDC0}" srcOrd="1" destOrd="0" presId="urn:microsoft.com/office/officeart/2005/8/layout/radial1"/>
    <dgm:cxn modelId="{D06B6A2C-6A72-4787-9440-24C3603257A2}" type="presOf" srcId="{59FA520F-5E20-430C-83F7-8CE34C5CA8DC}" destId="{9462BF59-5D13-43F9-95AC-59E929AB92AF}" srcOrd="1" destOrd="0" presId="urn:microsoft.com/office/officeart/2005/8/layout/radial1"/>
    <dgm:cxn modelId="{9992E716-A9A3-400A-9693-3515A26A0D6F}" type="presOf" srcId="{6D678C36-2995-4F46-ADCA-C945DD15401F}" destId="{EF8320B7-5400-48B2-98F3-62369907DA2B}" srcOrd="0" destOrd="0" presId="urn:microsoft.com/office/officeart/2005/8/layout/radial1"/>
    <dgm:cxn modelId="{62C427B1-2F9F-4ECA-93CC-DDEE918A37BC}" srcId="{E1207C69-9E2A-4538-A052-68BDD05EEA6E}" destId="{A60C9077-CA96-49A5-AE64-201721C181FF}" srcOrd="6" destOrd="0" parTransId="{59FA520F-5E20-430C-83F7-8CE34C5CA8DC}" sibTransId="{2781BC78-F5E8-43F0-9CCD-382FC66125D5}"/>
    <dgm:cxn modelId="{34786B71-682E-418E-9B68-B3DE93A284D1}" type="presOf" srcId="{8E61E32E-5725-4DE3-A449-174ECB3D6F7D}" destId="{745535A3-7875-4A0F-BA04-B68DE4EC3B51}" srcOrd="1" destOrd="0" presId="urn:microsoft.com/office/officeart/2005/8/layout/radial1"/>
    <dgm:cxn modelId="{12A92B49-1ABB-4A8C-8727-AEFB3D6D48BD}" type="presOf" srcId="{2A888A4C-D77C-429D-864B-432FC00CFEDC}" destId="{6A7F4996-D3E3-4BAF-8FDD-0159E73BEA50}" srcOrd="0" destOrd="0" presId="urn:microsoft.com/office/officeart/2005/8/layout/radial1"/>
    <dgm:cxn modelId="{1749AA32-E33C-478F-B013-6084AEF7C4C0}" type="presParOf" srcId="{30B3106E-8BDD-46FE-8D53-74A8B45DE013}" destId="{200E2A12-A660-447E-9DE0-1D845E3928C6}" srcOrd="0" destOrd="0" presId="urn:microsoft.com/office/officeart/2005/8/layout/radial1"/>
    <dgm:cxn modelId="{F4255417-EF34-4F4E-8666-7F377AD82955}" type="presParOf" srcId="{30B3106E-8BDD-46FE-8D53-74A8B45DE013}" destId="{7A9DA407-883A-4A6E-9545-A14CB796126E}" srcOrd="1" destOrd="0" presId="urn:microsoft.com/office/officeart/2005/8/layout/radial1"/>
    <dgm:cxn modelId="{EE49BF45-9271-4BBA-8BCF-6AD2C958FFFB}" type="presParOf" srcId="{7A9DA407-883A-4A6E-9545-A14CB796126E}" destId="{00EF5CAD-0747-4A80-96CE-9EAC37C12F67}" srcOrd="0" destOrd="0" presId="urn:microsoft.com/office/officeart/2005/8/layout/radial1"/>
    <dgm:cxn modelId="{BF045863-EF79-4FA3-818D-24B572D10CF3}" type="presParOf" srcId="{30B3106E-8BDD-46FE-8D53-74A8B45DE013}" destId="{9CB404FB-EDDB-459C-87F4-5B5551080F37}" srcOrd="2" destOrd="0" presId="urn:microsoft.com/office/officeart/2005/8/layout/radial1"/>
    <dgm:cxn modelId="{148C262F-D8D9-499A-9603-2F07208AB17F}" type="presParOf" srcId="{30B3106E-8BDD-46FE-8D53-74A8B45DE013}" destId="{2CCF166D-A313-450F-B2B9-7985577C231A}" srcOrd="3" destOrd="0" presId="urn:microsoft.com/office/officeart/2005/8/layout/radial1"/>
    <dgm:cxn modelId="{458E4C4F-967D-4732-8FE3-450D7E850695}" type="presParOf" srcId="{2CCF166D-A313-450F-B2B9-7985577C231A}" destId="{EAB12721-410C-4AC3-8E7B-4191B0C4CC94}" srcOrd="0" destOrd="0" presId="urn:microsoft.com/office/officeart/2005/8/layout/radial1"/>
    <dgm:cxn modelId="{2323D16A-9824-4E16-A95E-4E444776778F}" type="presParOf" srcId="{30B3106E-8BDD-46FE-8D53-74A8B45DE013}" destId="{403A135D-84BD-470A-8347-0543D2C09556}" srcOrd="4" destOrd="0" presId="urn:microsoft.com/office/officeart/2005/8/layout/radial1"/>
    <dgm:cxn modelId="{B3F28575-D108-4DD9-ABCA-CF20D369503C}" type="presParOf" srcId="{30B3106E-8BDD-46FE-8D53-74A8B45DE013}" destId="{90C92D94-5611-4F6D-8AD7-E5AFFB2E3B41}" srcOrd="5" destOrd="0" presId="urn:microsoft.com/office/officeart/2005/8/layout/radial1"/>
    <dgm:cxn modelId="{88B91C12-EC5F-4CA9-A9E1-8A9163BC5BAF}" type="presParOf" srcId="{90C92D94-5611-4F6D-8AD7-E5AFFB2E3B41}" destId="{745535A3-7875-4A0F-BA04-B68DE4EC3B51}" srcOrd="0" destOrd="0" presId="urn:microsoft.com/office/officeart/2005/8/layout/radial1"/>
    <dgm:cxn modelId="{DF830011-7A5E-48AB-9699-451D02A555BC}" type="presParOf" srcId="{30B3106E-8BDD-46FE-8D53-74A8B45DE013}" destId="{EF8320B7-5400-48B2-98F3-62369907DA2B}" srcOrd="6" destOrd="0" presId="urn:microsoft.com/office/officeart/2005/8/layout/radial1"/>
    <dgm:cxn modelId="{EEC3C5A9-C101-41D8-AAAF-804CD5489C00}" type="presParOf" srcId="{30B3106E-8BDD-46FE-8D53-74A8B45DE013}" destId="{4F11E626-50F5-41D8-A103-BEE71A4AF9C9}" srcOrd="7" destOrd="0" presId="urn:microsoft.com/office/officeart/2005/8/layout/radial1"/>
    <dgm:cxn modelId="{B340B28B-0A98-471A-883D-95B8E7FDB1DE}" type="presParOf" srcId="{4F11E626-50F5-41D8-A103-BEE71A4AF9C9}" destId="{F9F7827D-73D9-4148-B3BA-F43162F0BDC0}" srcOrd="0" destOrd="0" presId="urn:microsoft.com/office/officeart/2005/8/layout/radial1"/>
    <dgm:cxn modelId="{36107527-CBE0-4ED5-870B-58CA5471BC2A}" type="presParOf" srcId="{30B3106E-8BDD-46FE-8D53-74A8B45DE013}" destId="{13AA8034-4FBF-4D16-A591-F60B7FDB54D4}" srcOrd="8" destOrd="0" presId="urn:microsoft.com/office/officeart/2005/8/layout/radial1"/>
    <dgm:cxn modelId="{F4B6766D-B5DC-45AD-B885-4FA6505679FF}" type="presParOf" srcId="{30B3106E-8BDD-46FE-8D53-74A8B45DE013}" destId="{07DE23A6-8E94-4926-9E06-2BFC2BC37ADD}" srcOrd="9" destOrd="0" presId="urn:microsoft.com/office/officeart/2005/8/layout/radial1"/>
    <dgm:cxn modelId="{853E9339-46B2-4950-ADC9-BF3AF2222CE1}" type="presParOf" srcId="{07DE23A6-8E94-4926-9E06-2BFC2BC37ADD}" destId="{FFE57AE6-DE70-4EC5-9986-06E3A832D859}" srcOrd="0" destOrd="0" presId="urn:microsoft.com/office/officeart/2005/8/layout/radial1"/>
    <dgm:cxn modelId="{A98D45F2-E5D9-4F12-AA6E-F83016459B88}" type="presParOf" srcId="{30B3106E-8BDD-46FE-8D53-74A8B45DE013}" destId="{5C998D60-F5F3-458F-B3BA-295A1D4C19B4}" srcOrd="10" destOrd="0" presId="urn:microsoft.com/office/officeart/2005/8/layout/radial1"/>
    <dgm:cxn modelId="{2F635168-5D03-4E2E-BB38-FF310CDF6409}" type="presParOf" srcId="{30B3106E-8BDD-46FE-8D53-74A8B45DE013}" destId="{03109438-8E0E-4023-83A8-FC316C816295}" srcOrd="11" destOrd="0" presId="urn:microsoft.com/office/officeart/2005/8/layout/radial1"/>
    <dgm:cxn modelId="{CFA4DA76-4716-432A-90FE-C04B2805C253}" type="presParOf" srcId="{03109438-8E0E-4023-83A8-FC316C816295}" destId="{EC2F0D02-C89D-4DD4-88D6-D89BD84C9484}" srcOrd="0" destOrd="0" presId="urn:microsoft.com/office/officeart/2005/8/layout/radial1"/>
    <dgm:cxn modelId="{4A583E07-9555-4A20-9B77-37D65D0F260E}" type="presParOf" srcId="{30B3106E-8BDD-46FE-8D53-74A8B45DE013}" destId="{FF2075A3-7630-48EC-B0B6-4B2E96681B88}" srcOrd="12" destOrd="0" presId="urn:microsoft.com/office/officeart/2005/8/layout/radial1"/>
    <dgm:cxn modelId="{1D5CD46C-9F2F-4019-9F14-1843484CB0DB}" type="presParOf" srcId="{30B3106E-8BDD-46FE-8D53-74A8B45DE013}" destId="{AEADFB14-DD3C-4229-948A-1673A5E8A9F9}" srcOrd="13" destOrd="0" presId="urn:microsoft.com/office/officeart/2005/8/layout/radial1"/>
    <dgm:cxn modelId="{6B446829-D271-4AD5-9CAA-3FBC8E934576}" type="presParOf" srcId="{AEADFB14-DD3C-4229-948A-1673A5E8A9F9}" destId="{9462BF59-5D13-43F9-95AC-59E929AB92AF}" srcOrd="0" destOrd="0" presId="urn:microsoft.com/office/officeart/2005/8/layout/radial1"/>
    <dgm:cxn modelId="{6FE04EA3-7558-48A5-8AB3-9E716072CB09}" type="presParOf" srcId="{30B3106E-8BDD-46FE-8D53-74A8B45DE013}" destId="{8E8BB3B2-1E34-4DA3-BEA9-8F86E2ADF3BF}" srcOrd="14" destOrd="0" presId="urn:microsoft.com/office/officeart/2005/8/layout/radial1"/>
    <dgm:cxn modelId="{AE31D8F0-F7E1-4C21-9243-43C194D6ABA3}" type="presParOf" srcId="{30B3106E-8BDD-46FE-8D53-74A8B45DE013}" destId="{083AC06F-A108-46E0-B15C-06E5EEE7E328}" srcOrd="15" destOrd="0" presId="urn:microsoft.com/office/officeart/2005/8/layout/radial1"/>
    <dgm:cxn modelId="{27CC7324-9865-4C73-A084-D2D7690104E3}" type="presParOf" srcId="{083AC06F-A108-46E0-B15C-06E5EEE7E328}" destId="{F2AC207F-6A3F-4464-AB82-A34018BF9CAF}" srcOrd="0" destOrd="0" presId="urn:microsoft.com/office/officeart/2005/8/layout/radial1"/>
    <dgm:cxn modelId="{FC45A112-DDFB-47B4-8250-A1C9FB77EE01}" type="presParOf" srcId="{30B3106E-8BDD-46FE-8D53-74A8B45DE013}" destId="{71E967DE-A200-4DD7-9006-F8491D06F6A8}" srcOrd="16" destOrd="0" presId="urn:microsoft.com/office/officeart/2005/8/layout/radial1"/>
    <dgm:cxn modelId="{71D12EAF-0EE4-4685-83C2-E1537CD9FE3F}" type="presParOf" srcId="{30B3106E-8BDD-46FE-8D53-74A8B45DE013}" destId="{16C7D8C7-8463-43A4-B8C3-EC01054049C9}" srcOrd="17" destOrd="0" presId="urn:microsoft.com/office/officeart/2005/8/layout/radial1"/>
    <dgm:cxn modelId="{D774AEB5-3996-4C35-92B0-771ACCF04E7D}" type="presParOf" srcId="{16C7D8C7-8463-43A4-B8C3-EC01054049C9}" destId="{A666F30D-03B8-4419-AB01-F3F2FAB161FE}" srcOrd="0" destOrd="0" presId="urn:microsoft.com/office/officeart/2005/8/layout/radial1"/>
    <dgm:cxn modelId="{60CC4A8A-827B-4A9F-B640-D4A7ECC47AAE}" type="presParOf" srcId="{30B3106E-8BDD-46FE-8D53-74A8B45DE013}" destId="{6A7F4996-D3E3-4BAF-8FDD-0159E73BEA50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E2A12-A660-447E-9DE0-1D845E3928C6}">
      <dsp:nvSpPr>
        <dsp:cNvPr id="0" name=""/>
        <dsp:cNvSpPr/>
      </dsp:nvSpPr>
      <dsp:spPr>
        <a:xfrm>
          <a:off x="3816303" y="2211916"/>
          <a:ext cx="1859055" cy="156268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b="1" kern="1200" dirty="0" smtClean="0"/>
            <a:t>אגף או"ם </a:t>
          </a:r>
          <a:r>
            <a:rPr lang="he-IL" sz="2500" b="1" kern="1200" dirty="0" err="1" smtClean="0"/>
            <a:t>וארב"ל</a:t>
          </a:r>
          <a:endParaRPr lang="en-US" sz="2500" b="1" kern="1200" dirty="0"/>
        </a:p>
      </dsp:txBody>
      <dsp:txXfrm>
        <a:off x="4088555" y="2440767"/>
        <a:ext cx="1314551" cy="1104987"/>
      </dsp:txXfrm>
    </dsp:sp>
    <dsp:sp modelId="{7A9DA407-883A-4A6E-9545-A14CB796126E}">
      <dsp:nvSpPr>
        <dsp:cNvPr id="0" name=""/>
        <dsp:cNvSpPr/>
      </dsp:nvSpPr>
      <dsp:spPr>
        <a:xfrm rot="16200000">
          <a:off x="4392703" y="1846950"/>
          <a:ext cx="706255" cy="23675"/>
        </a:xfrm>
        <a:custGeom>
          <a:avLst/>
          <a:gdLst/>
          <a:ahLst/>
          <a:cxnLst/>
          <a:rect l="0" t="0" r="0" b="0"/>
          <a:pathLst>
            <a:path>
              <a:moveTo>
                <a:pt x="0" y="11837"/>
              </a:moveTo>
              <a:lnTo>
                <a:pt x="706255" y="118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28174" y="1841132"/>
        <a:ext cx="35312" cy="35312"/>
      </dsp:txXfrm>
    </dsp:sp>
    <dsp:sp modelId="{9CB404FB-EDDB-459C-87F4-5B5551080F37}">
      <dsp:nvSpPr>
        <dsp:cNvPr id="0" name=""/>
        <dsp:cNvSpPr/>
      </dsp:nvSpPr>
      <dsp:spPr>
        <a:xfrm>
          <a:off x="3816417" y="-98041"/>
          <a:ext cx="1858826" cy="160370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 err="1" smtClean="0"/>
            <a:t>נאו"ם</a:t>
          </a:r>
          <a:r>
            <a:rPr lang="he-IL" sz="3200" b="1" kern="1200" dirty="0" smtClean="0"/>
            <a:t> – ניו-יורק</a:t>
          </a:r>
          <a:endParaRPr lang="en-US" sz="3200" b="1" kern="1200" dirty="0"/>
        </a:p>
      </dsp:txBody>
      <dsp:txXfrm>
        <a:off x="4088636" y="136816"/>
        <a:ext cx="1314388" cy="1133988"/>
      </dsp:txXfrm>
    </dsp:sp>
    <dsp:sp modelId="{2CCF166D-A313-450F-B2B9-7985577C231A}">
      <dsp:nvSpPr>
        <dsp:cNvPr id="0" name=""/>
        <dsp:cNvSpPr/>
      </dsp:nvSpPr>
      <dsp:spPr>
        <a:xfrm rot="18576240">
          <a:off x="5075508" y="1912653"/>
          <a:ext cx="1109222" cy="23675"/>
        </a:xfrm>
        <a:custGeom>
          <a:avLst/>
          <a:gdLst/>
          <a:ahLst/>
          <a:cxnLst/>
          <a:rect l="0" t="0" r="0" b="0"/>
          <a:pathLst>
            <a:path>
              <a:moveTo>
                <a:pt x="0" y="11837"/>
              </a:moveTo>
              <a:lnTo>
                <a:pt x="1109222" y="118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02389" y="1896760"/>
        <a:ext cx="55461" cy="55461"/>
      </dsp:txXfrm>
    </dsp:sp>
    <dsp:sp modelId="{403A135D-84BD-470A-8347-0543D2C09556}">
      <dsp:nvSpPr>
        <dsp:cNvPr id="0" name=""/>
        <dsp:cNvSpPr/>
      </dsp:nvSpPr>
      <dsp:spPr>
        <a:xfrm>
          <a:off x="5836252" y="918998"/>
          <a:ext cx="721905" cy="64020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מדריד</a:t>
          </a:r>
          <a:endParaRPr lang="en-US" sz="1400" b="1" kern="1200" dirty="0"/>
        </a:p>
      </dsp:txBody>
      <dsp:txXfrm>
        <a:off x="5941973" y="1012754"/>
        <a:ext cx="510463" cy="452691"/>
      </dsp:txXfrm>
    </dsp:sp>
    <dsp:sp modelId="{90C92D94-5611-4F6D-8AD7-E5AFFB2E3B41}">
      <dsp:nvSpPr>
        <dsp:cNvPr id="0" name=""/>
        <dsp:cNvSpPr/>
      </dsp:nvSpPr>
      <dsp:spPr>
        <a:xfrm rot="20994168">
          <a:off x="5647537" y="2733018"/>
          <a:ext cx="986448" cy="23675"/>
        </a:xfrm>
        <a:custGeom>
          <a:avLst/>
          <a:gdLst/>
          <a:ahLst/>
          <a:cxnLst/>
          <a:rect l="0" t="0" r="0" b="0"/>
          <a:pathLst>
            <a:path>
              <a:moveTo>
                <a:pt x="0" y="11837"/>
              </a:moveTo>
              <a:lnTo>
                <a:pt x="986448" y="118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16101" y="2720195"/>
        <a:ext cx="49322" cy="49322"/>
      </dsp:txXfrm>
    </dsp:sp>
    <dsp:sp modelId="{EF8320B7-5400-48B2-98F3-62369907DA2B}">
      <dsp:nvSpPr>
        <dsp:cNvPr id="0" name=""/>
        <dsp:cNvSpPr/>
      </dsp:nvSpPr>
      <dsp:spPr>
        <a:xfrm>
          <a:off x="6619283" y="2275263"/>
          <a:ext cx="721905" cy="64020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900" b="1" kern="1200" dirty="0" smtClean="0"/>
            <a:t>מונטריאול</a:t>
          </a:r>
        </a:p>
      </dsp:txBody>
      <dsp:txXfrm>
        <a:off x="6725004" y="2369019"/>
        <a:ext cx="510463" cy="452691"/>
      </dsp:txXfrm>
    </dsp:sp>
    <dsp:sp modelId="{4F11E626-50F5-41D8-A103-BEE71A4AF9C9}">
      <dsp:nvSpPr>
        <dsp:cNvPr id="0" name=""/>
        <dsp:cNvSpPr/>
      </dsp:nvSpPr>
      <dsp:spPr>
        <a:xfrm rot="1814892">
          <a:off x="5438874" y="3688366"/>
          <a:ext cx="1038518" cy="23675"/>
        </a:xfrm>
        <a:custGeom>
          <a:avLst/>
          <a:gdLst/>
          <a:ahLst/>
          <a:cxnLst/>
          <a:rect l="0" t="0" r="0" b="0"/>
          <a:pathLst>
            <a:path>
              <a:moveTo>
                <a:pt x="0" y="11837"/>
              </a:moveTo>
              <a:lnTo>
                <a:pt x="1038518" y="118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32171" y="3674241"/>
        <a:ext cx="51925" cy="51925"/>
      </dsp:txXfrm>
    </dsp:sp>
    <dsp:sp modelId="{13AA8034-4FBF-4D16-A591-F60B7FDB54D4}">
      <dsp:nvSpPr>
        <dsp:cNvPr id="0" name=""/>
        <dsp:cNvSpPr/>
      </dsp:nvSpPr>
      <dsp:spPr>
        <a:xfrm>
          <a:off x="6347336" y="3817548"/>
          <a:ext cx="721905" cy="64020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רומא</a:t>
          </a:r>
          <a:endParaRPr lang="en-US" sz="1400" b="1" kern="1200" dirty="0"/>
        </a:p>
      </dsp:txBody>
      <dsp:txXfrm>
        <a:off x="6453057" y="3911304"/>
        <a:ext cx="510463" cy="452691"/>
      </dsp:txXfrm>
    </dsp:sp>
    <dsp:sp modelId="{07DE23A6-8E94-4926-9E06-2BFC2BC37ADD}">
      <dsp:nvSpPr>
        <dsp:cNvPr id="0" name=""/>
        <dsp:cNvSpPr/>
      </dsp:nvSpPr>
      <dsp:spPr>
        <a:xfrm rot="4200000">
          <a:off x="4632801" y="4278379"/>
          <a:ext cx="1170165" cy="23675"/>
        </a:xfrm>
        <a:custGeom>
          <a:avLst/>
          <a:gdLst/>
          <a:ahLst/>
          <a:cxnLst/>
          <a:rect l="0" t="0" r="0" b="0"/>
          <a:pathLst>
            <a:path>
              <a:moveTo>
                <a:pt x="0" y="11837"/>
              </a:moveTo>
              <a:lnTo>
                <a:pt x="1170165" y="118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88630" y="4260963"/>
        <a:ext cx="58508" cy="58508"/>
      </dsp:txXfrm>
    </dsp:sp>
    <dsp:sp modelId="{5C998D60-F5F3-458F-B3BA-295A1D4C19B4}">
      <dsp:nvSpPr>
        <dsp:cNvPr id="0" name=""/>
        <dsp:cNvSpPr/>
      </dsp:nvSpPr>
      <dsp:spPr>
        <a:xfrm>
          <a:off x="5167917" y="4824540"/>
          <a:ext cx="721905" cy="640203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לונדון</a:t>
          </a:r>
          <a:endParaRPr lang="en-US" sz="1400" b="1" kern="1200" dirty="0"/>
        </a:p>
      </dsp:txBody>
      <dsp:txXfrm>
        <a:off x="5273638" y="4918296"/>
        <a:ext cx="510463" cy="452691"/>
      </dsp:txXfrm>
    </dsp:sp>
    <dsp:sp modelId="{03109438-8E0E-4023-83A8-FC316C816295}">
      <dsp:nvSpPr>
        <dsp:cNvPr id="0" name=""/>
        <dsp:cNvSpPr/>
      </dsp:nvSpPr>
      <dsp:spPr>
        <a:xfrm rot="6600000">
          <a:off x="3906563" y="4125825"/>
          <a:ext cx="845477" cy="23675"/>
        </a:xfrm>
        <a:custGeom>
          <a:avLst/>
          <a:gdLst/>
          <a:ahLst/>
          <a:cxnLst/>
          <a:rect l="0" t="0" r="0" b="0"/>
          <a:pathLst>
            <a:path>
              <a:moveTo>
                <a:pt x="0" y="11837"/>
              </a:moveTo>
              <a:lnTo>
                <a:pt x="845477" y="118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308165" y="4116526"/>
        <a:ext cx="42273" cy="42273"/>
      </dsp:txXfrm>
    </dsp:sp>
    <dsp:sp modelId="{FF2075A3-7630-48EC-B0B6-4B2E96681B88}">
      <dsp:nvSpPr>
        <dsp:cNvPr id="0" name=""/>
        <dsp:cNvSpPr/>
      </dsp:nvSpPr>
      <dsp:spPr>
        <a:xfrm>
          <a:off x="3254177" y="4502610"/>
          <a:ext cx="1417230" cy="128406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e-IL" sz="28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2800" b="1" kern="1200" dirty="0" smtClean="0"/>
            <a:t>ניירובי</a:t>
          </a:r>
          <a:endParaRPr lang="en-US" sz="2800" b="1" kern="1200" dirty="0" smtClean="0"/>
        </a:p>
        <a:p>
          <a:pPr lvl="0" algn="ctr">
            <a:spcBef>
              <a:spcPct val="0"/>
            </a:spcBef>
          </a:pPr>
          <a:endParaRPr lang="en-US" sz="2800" b="1" kern="1200" dirty="0"/>
        </a:p>
      </dsp:txBody>
      <dsp:txXfrm>
        <a:off x="3461726" y="4690657"/>
        <a:ext cx="1002132" cy="907969"/>
      </dsp:txXfrm>
    </dsp:sp>
    <dsp:sp modelId="{AEADFB14-DD3C-4229-948A-1673A5E8A9F9}">
      <dsp:nvSpPr>
        <dsp:cNvPr id="0" name=""/>
        <dsp:cNvSpPr/>
      </dsp:nvSpPr>
      <dsp:spPr>
        <a:xfrm rot="8960220">
          <a:off x="3301843" y="3619407"/>
          <a:ext cx="735835" cy="23675"/>
        </a:xfrm>
        <a:custGeom>
          <a:avLst/>
          <a:gdLst/>
          <a:ahLst/>
          <a:cxnLst/>
          <a:rect l="0" t="0" r="0" b="0"/>
          <a:pathLst>
            <a:path>
              <a:moveTo>
                <a:pt x="0" y="11837"/>
              </a:moveTo>
              <a:lnTo>
                <a:pt x="735835" y="118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651365" y="3612849"/>
        <a:ext cx="36791" cy="36791"/>
      </dsp:txXfrm>
    </dsp:sp>
    <dsp:sp modelId="{8E8BB3B2-1E34-4DA3-BEA9-8F86E2ADF3BF}">
      <dsp:nvSpPr>
        <dsp:cNvPr id="0" name=""/>
        <dsp:cNvSpPr/>
      </dsp:nvSpPr>
      <dsp:spPr>
        <a:xfrm>
          <a:off x="2051722" y="3528395"/>
          <a:ext cx="1417230" cy="128406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2800" b="1" kern="1200" dirty="0" smtClean="0"/>
            <a:t>וינה</a:t>
          </a:r>
          <a:endParaRPr lang="en-US" sz="2800" b="1" kern="1200" dirty="0" smtClean="0"/>
        </a:p>
      </dsp:txBody>
      <dsp:txXfrm>
        <a:off x="2259271" y="3716442"/>
        <a:ext cx="1002132" cy="907969"/>
      </dsp:txXfrm>
    </dsp:sp>
    <dsp:sp modelId="{083AC06F-A108-46E0-B15C-06E5EEE7E328}">
      <dsp:nvSpPr>
        <dsp:cNvPr id="0" name=""/>
        <dsp:cNvSpPr/>
      </dsp:nvSpPr>
      <dsp:spPr>
        <a:xfrm rot="11400000">
          <a:off x="3181718" y="2763762"/>
          <a:ext cx="659393" cy="23675"/>
        </a:xfrm>
        <a:custGeom>
          <a:avLst/>
          <a:gdLst/>
          <a:ahLst/>
          <a:cxnLst/>
          <a:rect l="0" t="0" r="0" b="0"/>
          <a:pathLst>
            <a:path>
              <a:moveTo>
                <a:pt x="0" y="11837"/>
              </a:moveTo>
              <a:lnTo>
                <a:pt x="659393" y="118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494930" y="2759115"/>
        <a:ext cx="32969" cy="32969"/>
      </dsp:txXfrm>
    </dsp:sp>
    <dsp:sp modelId="{71E967DE-A200-4DD7-9006-F8491D06F6A8}">
      <dsp:nvSpPr>
        <dsp:cNvPr id="0" name=""/>
        <dsp:cNvSpPr/>
      </dsp:nvSpPr>
      <dsp:spPr>
        <a:xfrm>
          <a:off x="1782546" y="1953670"/>
          <a:ext cx="1417230" cy="128406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smtClean="0"/>
            <a:t>פריז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err="1" smtClean="0"/>
            <a:t>אונסק'</a:t>
          </a:r>
          <a:r>
            <a:rPr lang="he-IL" sz="2800" b="1" kern="1200" dirty="0" err="1" smtClean="0"/>
            <a:t>ו</a:t>
          </a:r>
          <a:endParaRPr lang="en-US" sz="2800" b="1" kern="1200" dirty="0"/>
        </a:p>
      </dsp:txBody>
      <dsp:txXfrm>
        <a:off x="1990095" y="2141717"/>
        <a:ext cx="1002132" cy="907969"/>
      </dsp:txXfrm>
    </dsp:sp>
    <dsp:sp modelId="{16C7D8C7-8463-43A4-B8C3-EC01054049C9}">
      <dsp:nvSpPr>
        <dsp:cNvPr id="0" name=""/>
        <dsp:cNvSpPr/>
      </dsp:nvSpPr>
      <dsp:spPr>
        <a:xfrm rot="13352436">
          <a:off x="3110018" y="2012889"/>
          <a:ext cx="1160693" cy="23675"/>
        </a:xfrm>
        <a:custGeom>
          <a:avLst/>
          <a:gdLst/>
          <a:ahLst/>
          <a:cxnLst/>
          <a:rect l="0" t="0" r="0" b="0"/>
          <a:pathLst>
            <a:path>
              <a:moveTo>
                <a:pt x="0" y="11837"/>
              </a:moveTo>
              <a:lnTo>
                <a:pt x="1160693" y="118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661347" y="1995710"/>
        <a:ext cx="58034" cy="58034"/>
      </dsp:txXfrm>
    </dsp:sp>
    <dsp:sp modelId="{6A7F4996-D3E3-4BAF-8FDD-0159E73BEA50}">
      <dsp:nvSpPr>
        <dsp:cNvPr id="0" name=""/>
        <dsp:cNvSpPr/>
      </dsp:nvSpPr>
      <dsp:spPr>
        <a:xfrm>
          <a:off x="1696721" y="246300"/>
          <a:ext cx="1858826" cy="160370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 smtClean="0"/>
            <a:t>ז'נבה</a:t>
          </a:r>
          <a:endParaRPr lang="en-US" sz="3200" b="1" kern="1200" dirty="0"/>
        </a:p>
      </dsp:txBody>
      <dsp:txXfrm>
        <a:off x="1968940" y="481157"/>
        <a:ext cx="1314388" cy="1133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AC43-F8B0-46B1-A0F5-FB1F8ECE46DE}" type="datetimeFigureOut">
              <a:rPr lang="he-IL" smtClean="0"/>
              <a:t>כ'/אב/תשע"ו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BB2A-D596-45B7-B0FF-A70F66F591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2086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AC43-F8B0-46B1-A0F5-FB1F8ECE46DE}" type="datetimeFigureOut">
              <a:rPr lang="he-IL" smtClean="0"/>
              <a:t>כ'/אב/תשע"ו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BB2A-D596-45B7-B0FF-A70F66F591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332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AC43-F8B0-46B1-A0F5-FB1F8ECE46DE}" type="datetimeFigureOut">
              <a:rPr lang="he-IL" smtClean="0"/>
              <a:t>כ'/אב/תשע"ו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BB2A-D596-45B7-B0FF-A70F66F591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155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36910"/>
          </a:xfrm>
          <a:noFill/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  <a:latin typeface="+mj-lt"/>
                <a:cs typeface="NarkisTamRegularMF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AC43-F8B0-46B1-A0F5-FB1F8ECE46DE}" type="datetimeFigureOut">
              <a:rPr lang="he-IL" smtClean="0"/>
              <a:t>כ'/אב/תשע"ו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BB2A-D596-45B7-B0FF-A70F66F591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0257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AC43-F8B0-46B1-A0F5-FB1F8ECE46DE}" type="datetimeFigureOut">
              <a:rPr lang="he-IL" smtClean="0"/>
              <a:t>כ'/אב/תשע"ו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BB2A-D596-45B7-B0FF-A70F66F591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99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AC43-F8B0-46B1-A0F5-FB1F8ECE46DE}" type="datetimeFigureOut">
              <a:rPr lang="he-IL" smtClean="0"/>
              <a:t>כ'/אב/תשע"ו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BB2A-D596-45B7-B0FF-A70F66F591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517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AC43-F8B0-46B1-A0F5-FB1F8ECE46DE}" type="datetimeFigureOut">
              <a:rPr lang="he-IL" smtClean="0"/>
              <a:t>כ'/אב/תשע"ו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BB2A-D596-45B7-B0FF-A70F66F591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052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AC43-F8B0-46B1-A0F5-FB1F8ECE46DE}" type="datetimeFigureOut">
              <a:rPr lang="he-IL" smtClean="0"/>
              <a:t>כ'/אב/תשע"ו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BB2A-D596-45B7-B0FF-A70F66F591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0504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AC43-F8B0-46B1-A0F5-FB1F8ECE46DE}" type="datetimeFigureOut">
              <a:rPr lang="he-IL" smtClean="0"/>
              <a:t>כ'/אב/תשע"ו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BB2A-D596-45B7-B0FF-A70F66F591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307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AC43-F8B0-46B1-A0F5-FB1F8ECE46DE}" type="datetimeFigureOut">
              <a:rPr lang="he-IL" smtClean="0"/>
              <a:t>כ'/אב/תשע"ו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BB2A-D596-45B7-B0FF-A70F66F591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055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AC43-F8B0-46B1-A0F5-FB1F8ECE46DE}" type="datetimeFigureOut">
              <a:rPr lang="he-IL" smtClean="0"/>
              <a:t>כ'/אב/תשע"ו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BB2A-D596-45B7-B0FF-A70F66F591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819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BFE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4" b="-4579"/>
          <a:stretch/>
        </p:blipFill>
        <p:spPr bwMode="auto">
          <a:xfrm>
            <a:off x="0" y="0"/>
            <a:ext cx="9164892" cy="194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he-I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BAC43-F8B0-46B1-A0F5-FB1F8ECE46DE}" type="datetimeFigureOut">
              <a:rPr lang="he-IL" smtClean="0"/>
              <a:t>כ'/אב/תשע"ו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71800" y="63717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8BB2A-D596-45B7-B0FF-A70F66F591AD}" type="slidenum">
              <a:rPr lang="he-IL" smtClean="0"/>
              <a:t>‹#›</a:t>
            </a:fld>
            <a:endParaRPr lang="he-IL"/>
          </a:p>
        </p:txBody>
      </p:sp>
      <p:pic>
        <p:nvPicPr>
          <p:cNvPr id="1026" name="Picture 2" descr="C:\projects\templates\All Branding in One Place\LOGOS\002-PNG\IsraelAndMFA-Arbel-HEB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381328"/>
            <a:ext cx="2520280" cy="373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32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1" eaLnBrk="1" latinLnBrk="0" hangingPunct="1">
        <a:spcBef>
          <a:spcPct val="0"/>
        </a:spcBef>
        <a:buNone/>
        <a:defRPr sz="4400" b="1" kern="1200">
          <a:solidFill>
            <a:schemeClr val="accent3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eting5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4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97643" y="1484313"/>
            <a:ext cx="8748713" cy="2857500"/>
          </a:xfrm>
          <a:prstGeom prst="rect">
            <a:avLst/>
          </a:prstGeom>
          <a:ln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57200" y="-387424"/>
            <a:ext cx="8229600" cy="11398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 anchorCtr="1"/>
          <a:lstStyle/>
          <a:p>
            <a:pPr algn="ctr">
              <a:defRPr/>
            </a:pPr>
            <a:r>
              <a:rPr lang="he-IL" sz="4400" b="1" cap="all" dirty="0">
                <a:ln w="6350">
                  <a:noFill/>
                </a:ln>
                <a:solidFill>
                  <a:schemeClr val="accent6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מבנה האו"ם</a:t>
            </a:r>
            <a:endParaRPr lang="en-US" sz="4400" b="1" cap="all" dirty="0">
              <a:ln w="6350">
                <a:noFill/>
              </a:ln>
              <a:solidFill>
                <a:schemeClr val="accent6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BN Barak" pitchFamily="2" charset="-79"/>
              <a:ea typeface="Arial Unicode MS" pitchFamily="34" charset="-128"/>
              <a:cs typeface="BN Barak" pitchFamily="2" charset="-79"/>
            </a:endParaRPr>
          </a:p>
        </p:txBody>
      </p:sp>
      <p:pic>
        <p:nvPicPr>
          <p:cNvPr id="8" name="Picture 6" descr="UNS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5716" y="5204796"/>
            <a:ext cx="3680500" cy="1176532"/>
          </a:xfrm>
          <a:prstGeom prst="rect">
            <a:avLst/>
          </a:prstGeom>
          <a:ln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3077" name="Line 29"/>
          <p:cNvSpPr>
            <a:spLocks noChangeShapeType="1"/>
          </p:cNvSpPr>
          <p:nvPr/>
        </p:nvSpPr>
        <p:spPr bwMode="auto">
          <a:xfrm>
            <a:off x="4716463" y="4149725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6946900" y="2209800"/>
            <a:ext cx="1873250" cy="12001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he-IL" alt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7092950" y="2330450"/>
            <a:ext cx="1584325" cy="95410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he-IL" altLang="he-IL" b="1" cap="all" dirty="0">
                <a:ln w="6350">
                  <a:noFill/>
                </a:ln>
                <a:solidFill>
                  <a:srgbClr val="D7BE9D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מזכירות </a:t>
            </a:r>
            <a:r>
              <a:rPr lang="he-IL" altLang="he-IL" b="1" cap="all" dirty="0" smtClean="0">
                <a:ln w="6350">
                  <a:noFill/>
                </a:ln>
                <a:solidFill>
                  <a:srgbClr val="D7BE9D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האו"ם</a:t>
            </a:r>
            <a:endParaRPr lang="he-IL" altLang="he-IL" b="1" cap="all" dirty="0">
              <a:ln w="6350">
                <a:noFill/>
              </a:ln>
              <a:solidFill>
                <a:srgbClr val="D7BE9D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BN Barak" pitchFamily="2" charset="-79"/>
              <a:ea typeface="Arial Unicode MS" pitchFamily="34" charset="-128"/>
              <a:cs typeface="BN Barak" pitchFamily="2" charset="-79"/>
            </a:endParaRP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3276600" y="1485900"/>
            <a:ext cx="2825750" cy="1655068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alt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3492500" y="1485900"/>
            <a:ext cx="2486025" cy="144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he-IL" altLang="he-IL" sz="4400" b="1" cap="all" dirty="0">
                <a:ln w="6350">
                  <a:noFill/>
                </a:ln>
                <a:solidFill>
                  <a:srgbClr val="D7BE9D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העצרת הכללית</a:t>
            </a:r>
            <a:endParaRPr lang="en-US" altLang="he-IL" sz="4400" b="1" cap="all" dirty="0">
              <a:ln w="6350">
                <a:noFill/>
              </a:ln>
              <a:solidFill>
                <a:srgbClr val="D7BE9D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BN Barak" pitchFamily="2" charset="-79"/>
              <a:ea typeface="Arial Unicode MS" pitchFamily="34" charset="-128"/>
              <a:cs typeface="BN Barak" pitchFamily="2" charset="-79"/>
            </a:endParaRP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466725" y="2209800"/>
            <a:ext cx="1873250" cy="12001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he-IL" alt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611188" y="2209800"/>
            <a:ext cx="1512887" cy="1200329"/>
          </a:xfrm>
          <a:prstGeom prst="rect">
            <a:avLst/>
          </a:prstGeom>
          <a:noFill/>
          <a:ln>
            <a:noFill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he-IL" altLang="he-IL" sz="2400" b="1" cap="all" dirty="0">
                <a:ln w="6350">
                  <a:noFill/>
                </a:ln>
                <a:solidFill>
                  <a:srgbClr val="D7BE9D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בית הדין הגבוה לצדק</a:t>
            </a:r>
            <a:endParaRPr lang="en-US" altLang="he-IL" sz="2400" b="1" cap="all" dirty="0">
              <a:ln w="6350">
                <a:noFill/>
              </a:ln>
              <a:solidFill>
                <a:srgbClr val="D7BE9D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BN Barak" pitchFamily="2" charset="-79"/>
              <a:ea typeface="Arial Unicode MS" pitchFamily="34" charset="-128"/>
              <a:cs typeface="BN Barak" pitchFamily="2" charset="-79"/>
            </a:endParaRPr>
          </a:p>
        </p:txBody>
      </p:sp>
      <p:sp>
        <p:nvSpPr>
          <p:cNvPr id="35" name="Line 21"/>
          <p:cNvSpPr>
            <a:spLocks noChangeShapeType="1"/>
          </p:cNvSpPr>
          <p:nvPr/>
        </p:nvSpPr>
        <p:spPr bwMode="auto">
          <a:xfrm>
            <a:off x="6102350" y="1700213"/>
            <a:ext cx="844550" cy="865187"/>
          </a:xfrm>
          <a:prstGeom prst="lin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xtLst/>
        </p:spPr>
        <p:txBody>
          <a:bodyPr/>
          <a:lstStyle/>
          <a:p>
            <a:endParaRPr 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36" name="Line 23"/>
          <p:cNvSpPr>
            <a:spLocks noChangeShapeType="1"/>
          </p:cNvSpPr>
          <p:nvPr/>
        </p:nvSpPr>
        <p:spPr bwMode="auto">
          <a:xfrm flipH="1">
            <a:off x="2339974" y="1700214"/>
            <a:ext cx="936625" cy="1008062"/>
          </a:xfrm>
          <a:prstGeom prst="lin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xtLst/>
        </p:spPr>
        <p:txBody>
          <a:bodyPr/>
          <a:lstStyle/>
          <a:p>
            <a:endParaRPr 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37" name="Rectangle 11"/>
          <p:cNvSpPr>
            <a:spLocks noChangeArrowheads="1"/>
          </p:cNvSpPr>
          <p:nvPr/>
        </p:nvSpPr>
        <p:spPr bwMode="auto">
          <a:xfrm>
            <a:off x="3779838" y="4399954"/>
            <a:ext cx="1944290" cy="73084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he-IL" alt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3996804" y="4443413"/>
            <a:ext cx="1511300" cy="5857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he-IL" altLang="he-IL" sz="1600" b="1" dirty="0" smtClean="0">
                <a:solidFill>
                  <a:srgbClr val="D7BE9D"/>
                </a:solidFill>
                <a:latin typeface="BN Barak" pitchFamily="2" charset="-79"/>
                <a:cs typeface="BN Barak" pitchFamily="2" charset="-79"/>
              </a:rPr>
              <a:t>המועצה לזכויות אדם וגופי </a:t>
            </a:r>
            <a:r>
              <a:rPr lang="he-IL" altLang="he-IL" sz="1600" b="1" dirty="0" err="1" smtClean="0">
                <a:solidFill>
                  <a:srgbClr val="D7BE9D"/>
                </a:solidFill>
                <a:latin typeface="BN Barak" pitchFamily="2" charset="-79"/>
                <a:cs typeface="BN Barak" pitchFamily="2" charset="-79"/>
              </a:rPr>
              <a:t>ז'א</a:t>
            </a:r>
            <a:endParaRPr lang="en-US" altLang="he-IL" sz="1600" b="1" dirty="0" smtClean="0">
              <a:solidFill>
                <a:srgbClr val="D7BE9D"/>
              </a:solidFill>
              <a:latin typeface="BN Barak" pitchFamily="2" charset="-79"/>
              <a:cs typeface="BN Barak" pitchFamily="2" charset="-79"/>
            </a:endParaRPr>
          </a:p>
        </p:txBody>
      </p:sp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466725" y="4398964"/>
            <a:ext cx="2017713" cy="685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he-IL" alt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539750" y="4500563"/>
            <a:ext cx="1944688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he-IL" altLang="he-IL" sz="1600" b="1" dirty="0" smtClean="0">
                <a:solidFill>
                  <a:srgbClr val="D7BE9D"/>
                </a:solidFill>
                <a:latin typeface="BN Barak" pitchFamily="2" charset="-79"/>
                <a:cs typeface="BN Barak" pitchFamily="2" charset="-79"/>
              </a:rPr>
              <a:t>המועצה הכלכלית חברתית</a:t>
            </a:r>
            <a:endParaRPr lang="en-US" altLang="he-IL" sz="1600" b="1" dirty="0" smtClean="0">
              <a:solidFill>
                <a:srgbClr val="D7BE9D"/>
              </a:solidFill>
              <a:latin typeface="BN Barak" pitchFamily="2" charset="-79"/>
              <a:cs typeface="BN Barak" pitchFamily="2" charset="-79"/>
            </a:endParaRPr>
          </a:p>
        </p:txBody>
      </p:sp>
      <p:sp>
        <p:nvSpPr>
          <p:cNvPr id="41" name="Rectangle 17"/>
          <p:cNvSpPr>
            <a:spLocks noChangeArrowheads="1"/>
          </p:cNvSpPr>
          <p:nvPr/>
        </p:nvSpPr>
        <p:spPr bwMode="auto">
          <a:xfrm>
            <a:off x="7019925" y="4378325"/>
            <a:ext cx="1441450" cy="7524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he-IL" alt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7092950" y="4446588"/>
            <a:ext cx="1223963" cy="5857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he-IL" altLang="he-IL" sz="1600" b="1" dirty="0" smtClean="0">
                <a:solidFill>
                  <a:srgbClr val="D7BE9D"/>
                </a:solidFill>
                <a:latin typeface="BN Barak" pitchFamily="2" charset="-79"/>
                <a:cs typeface="BN Barak" pitchFamily="2" charset="-79"/>
              </a:rPr>
              <a:t>מועצת הביטחון</a:t>
            </a:r>
            <a:endParaRPr lang="en-US" altLang="he-IL" sz="1600" b="1" dirty="0" smtClean="0">
              <a:solidFill>
                <a:srgbClr val="D7BE9D"/>
              </a:solidFill>
              <a:latin typeface="BN Barak" pitchFamily="2" charset="-79"/>
              <a:cs typeface="BN Barak" pitchFamily="2" charset="-79"/>
            </a:endParaRPr>
          </a:p>
        </p:txBody>
      </p:sp>
      <p:sp>
        <p:nvSpPr>
          <p:cNvPr id="43" name="Line 24"/>
          <p:cNvSpPr>
            <a:spLocks noChangeShapeType="1"/>
          </p:cNvSpPr>
          <p:nvPr/>
        </p:nvSpPr>
        <p:spPr bwMode="auto">
          <a:xfrm>
            <a:off x="4644008" y="3213100"/>
            <a:ext cx="0" cy="865188"/>
          </a:xfrm>
          <a:prstGeom prst="lin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44" name="Line 25"/>
          <p:cNvSpPr>
            <a:spLocks noChangeShapeType="1"/>
          </p:cNvSpPr>
          <p:nvPr/>
        </p:nvSpPr>
        <p:spPr bwMode="auto">
          <a:xfrm>
            <a:off x="1475060" y="4078288"/>
            <a:ext cx="6337300" cy="0"/>
          </a:xfrm>
          <a:prstGeom prst="lin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45" name="Line 26"/>
          <p:cNvSpPr>
            <a:spLocks noChangeShapeType="1"/>
          </p:cNvSpPr>
          <p:nvPr/>
        </p:nvSpPr>
        <p:spPr bwMode="auto">
          <a:xfrm>
            <a:off x="7812360" y="4078288"/>
            <a:ext cx="0" cy="320675"/>
          </a:xfrm>
          <a:prstGeom prst="line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46" name="Line 28"/>
          <p:cNvSpPr>
            <a:spLocks noChangeShapeType="1"/>
          </p:cNvSpPr>
          <p:nvPr/>
        </p:nvSpPr>
        <p:spPr bwMode="auto">
          <a:xfrm>
            <a:off x="1475656" y="4078288"/>
            <a:ext cx="0" cy="287337"/>
          </a:xfrm>
          <a:prstGeom prst="line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H="1">
            <a:off x="4643710" y="4078288"/>
            <a:ext cx="298" cy="263526"/>
          </a:xfrm>
          <a:prstGeom prst="lin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6742510" y="5650482"/>
            <a:ext cx="1944290" cy="73084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he-IL" altLang="he-IL">
              <a:latin typeface="BN Barak" panose="02000000000000000000" pitchFamily="2" charset="-79"/>
              <a:cs typeface="BN Barak" panose="02000000000000000000" pitchFamily="2" charset="-79"/>
            </a:endParaRP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6934247" y="5826750"/>
            <a:ext cx="1511300" cy="33855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  <a:cs typeface="David" pitchFamily="2" charset="-79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he-IL" altLang="he-IL" sz="1600" b="1" dirty="0" smtClean="0">
                <a:solidFill>
                  <a:srgbClr val="D7BE9D"/>
                </a:solidFill>
                <a:latin typeface="BN Barak" pitchFamily="2" charset="-79"/>
                <a:cs typeface="BN Barak" pitchFamily="2" charset="-79"/>
              </a:rPr>
              <a:t>סוכנויות מיוחדות</a:t>
            </a:r>
            <a:endParaRPr lang="en-US" altLang="he-IL" sz="1600" b="1" dirty="0" smtClean="0">
              <a:solidFill>
                <a:srgbClr val="D7BE9D"/>
              </a:solidFill>
              <a:latin typeface="BN Barak" pitchFamily="2" charset="-79"/>
              <a:cs typeface="BN Barak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4945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-569381"/>
            <a:ext cx="8208912" cy="1138761"/>
          </a:xfrm>
          <a:prstGeom prst="rect">
            <a:avLst/>
          </a:prstGeom>
          <a:noFill/>
        </p:spPr>
        <p:txBody>
          <a:bodyPr wrap="square" lIns="91428" tIns="45714" rIns="91428" bIns="45714" rtlCol="1">
            <a:spAutoFit/>
          </a:bodyPr>
          <a:lstStyle/>
          <a:p>
            <a:pPr algn="ctr"/>
            <a:endParaRPr lang="he-IL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he-IL" sz="4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N Barak"/>
                <a:ea typeface="Arial Unicode MS" pitchFamily="34" charset="-128"/>
                <a:cs typeface="Arial Unicode MS" pitchFamily="34" charset="-128"/>
              </a:rPr>
              <a:t>יעדי אגף </a:t>
            </a:r>
            <a:r>
              <a:rPr lang="he-IL" sz="4400" b="1" dirty="0" err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N Barak"/>
                <a:ea typeface="Arial Unicode MS" pitchFamily="34" charset="-128"/>
                <a:cs typeface="Arial Unicode MS" pitchFamily="34" charset="-128"/>
              </a:rPr>
              <a:t>ארב"ל</a:t>
            </a:r>
            <a:endParaRPr lang="he-IL" sz="4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N Barak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8" y="1196753"/>
            <a:ext cx="8181741" cy="5078301"/>
          </a:xfrm>
          <a:prstGeom prst="rect">
            <a:avLst/>
          </a:prstGeom>
          <a:noFill/>
        </p:spPr>
        <p:txBody>
          <a:bodyPr wrap="square" lIns="91428" tIns="45714" rIns="91428" bIns="45714" rtlCol="1">
            <a:spAutoFit/>
          </a:bodyPr>
          <a:lstStyle/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סיכול יוזמות אנטי-ישראליות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באו'ם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בלימת שדרוג פלסטיני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באו'ם</a:t>
            </a:r>
            <a:endParaRPr lang="he-IL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שמירת הקשר המיוחד עם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ארה'ב</a:t>
            </a: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באו'ם</a:t>
            </a:r>
            <a:endParaRPr lang="he-IL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הזירה הצפונית – חידוד ערנות וגיוס כלים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או'מיים</a:t>
            </a: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הטמעת הערך המוסף של ישראל (אג'נדה חיובית)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הגברת הייצוא הישראלי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לאו'ם</a:t>
            </a:r>
            <a:endParaRPr lang="he-IL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חיזוק קשרי העבודה עם בכירים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באו'ם</a:t>
            </a:r>
            <a:endParaRPr lang="he-IL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חשיפת פניה האמתיות של איראן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באו'ם</a:t>
            </a:r>
            <a:endParaRPr lang="he-IL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קידום המאבק באנטישמיות והעלאת זיכרון השואה</a:t>
            </a:r>
          </a:p>
        </p:txBody>
      </p:sp>
    </p:spTree>
    <p:extLst>
      <p:ext uri="{BB962C8B-B14F-4D97-AF65-F5344CB8AC3E}">
        <p14:creationId xmlns:p14="http://schemas.microsoft.com/office/powerpoint/2010/main" val="425185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-747464"/>
            <a:ext cx="8208912" cy="1384982"/>
          </a:xfrm>
          <a:prstGeom prst="rect">
            <a:avLst/>
          </a:prstGeom>
          <a:noFill/>
        </p:spPr>
        <p:txBody>
          <a:bodyPr wrap="square" lIns="91428" tIns="45714" rIns="91428" bIns="45714" rtlCol="1">
            <a:spAutoFit/>
          </a:bodyPr>
          <a:lstStyle/>
          <a:p>
            <a:pPr algn="ctr"/>
            <a:endParaRPr lang="he-IL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he-IL" sz="4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אתגרים מרכזיים 2016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3409" y="1124745"/>
            <a:ext cx="8208912" cy="5632299"/>
          </a:xfrm>
          <a:prstGeom prst="rect">
            <a:avLst/>
          </a:prstGeom>
          <a:noFill/>
        </p:spPr>
        <p:txBody>
          <a:bodyPr wrap="square" lIns="91428" tIns="45714" rIns="91428" bIns="45714" rtlCol="1">
            <a:spAutoFit/>
          </a:bodyPr>
          <a:lstStyle/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מאמץ פלסטיני למדינתיות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STATEHOOD</a:t>
            </a:r>
            <a:endParaRPr lang="he-IL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המערכה המשפטית-מדינית נגד ישראל (לדוג' '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ליסטינג</a:t>
            </a: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')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מועבי"ט</a:t>
            </a: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הווטו האמריקני 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המצטרפות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למועבי</a:t>
            </a: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'"ט – מצרים, סנגל,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אורגוואי</a:t>
            </a: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יפן, אוקראינה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קמפיין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מועבי"ט</a:t>
            </a: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?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המועצה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לז"א</a:t>
            </a: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דו'ח</a:t>
            </a: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דייויס והיעדרות אמר'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מזכ"ל/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ית</a:t>
            </a: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האו"ם הבא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הזירה הצפונית 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אונסק'ו</a:t>
            </a: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ה-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WAIVER</a:t>
            </a:r>
            <a:endParaRPr lang="he-IL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יישום </a:t>
            </a:r>
            <a:r>
              <a:rPr lang="he-IL" sz="2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אג'נדת</a:t>
            </a:r>
            <a:r>
              <a:rPr lang="he-I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הפיתוח 2030</a:t>
            </a:r>
          </a:p>
        </p:txBody>
      </p:sp>
    </p:spTree>
    <p:extLst>
      <p:ext uri="{BB962C8B-B14F-4D97-AF65-F5344CB8AC3E}">
        <p14:creationId xmlns:p14="http://schemas.microsoft.com/office/powerpoint/2010/main" val="331402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847154"/>
            <a:ext cx="8208912" cy="7694402"/>
          </a:xfrm>
          <a:prstGeom prst="rect">
            <a:avLst/>
          </a:prstGeom>
          <a:noFill/>
        </p:spPr>
        <p:txBody>
          <a:bodyPr wrap="square" lIns="91428" tIns="45714" rIns="91428" bIns="45714" rtlCol="1">
            <a:spAutoFit/>
          </a:bodyPr>
          <a:lstStyle/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צמצום נזקים בעקבות 'צוק איתן' : </a:t>
            </a:r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COI, BOI</a:t>
            </a:r>
            <a:endParaRPr lang="he-IL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מניעת מהלכים מדיניים-משפטיים באו"ם (</a:t>
            </a:r>
            <a:r>
              <a:rPr lang="he-IL" sz="2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מועבי"ט</a:t>
            </a: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he-IL" sz="2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צל"א</a:t>
            </a: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he-IL" sz="2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ליסטינג</a:t>
            </a: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ITU</a:t>
            </a: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אימוץ החלטות ישראליות: סמים</a:t>
            </a:r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</a:t>
            </a: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e-IL" sz="2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טכנולגיות</a:t>
            </a: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חקלאיות, נגד שחיתות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הצטרפות ישראל לארגון החלל של </a:t>
            </a:r>
            <a:r>
              <a:rPr lang="he-IL" sz="2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האו'ם</a:t>
            </a: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COPUOS</a:t>
            </a:r>
            <a:endParaRPr lang="he-IL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11" indent="-28571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ישראל סגנית </a:t>
            </a:r>
            <a:r>
              <a:rPr lang="he-IL" sz="2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יו'ר</a:t>
            </a: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הוועדה החמישית (יותם גורן)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'יום כיפור' מוכר כיום חופש בלוח השנה </a:t>
            </a:r>
            <a:r>
              <a:rPr lang="he-IL" sz="2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האו'מי</a:t>
            </a:r>
            <a:endParaRPr lang="he-IL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קצין ישראלי זכה לראשונה בעיטור של </a:t>
            </a:r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DPKO</a:t>
            </a:r>
            <a:endParaRPr lang="he-IL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ישראל ברשימת המדינות המצטיינות במועד תשלומיה </a:t>
            </a:r>
            <a:r>
              <a:rPr lang="he-IL" sz="2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לאו"מ</a:t>
            </a: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הגדלת היצוא הישראלי לאו"ם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'בית שערים' - אתר מורשת עולמי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כנס אנטישמיות בעצרת הכללית</a:t>
            </a: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פרופ' אליעזר רבינוביץ' ס' יו"ר </a:t>
            </a:r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CERN</a:t>
            </a:r>
            <a:endParaRPr lang="he-IL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ישראל אירחה כנס </a:t>
            </a:r>
            <a:r>
              <a:rPr lang="he-IL" sz="2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או'מי</a:t>
            </a: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e-IL" sz="2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בינ'ל</a:t>
            </a:r>
            <a:r>
              <a:rPr lang="he-IL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(CITES</a:t>
            </a:r>
          </a:p>
          <a:p>
            <a:pPr marL="342854" indent="-342854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buFont typeface="Arial" panose="020B0604020202020204" pitchFamily="34" charset="0"/>
              <a:buChar char="•"/>
            </a:pPr>
            <a:endParaRPr lang="he-IL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buFont typeface="Arial" panose="020B0604020202020204" pitchFamily="34" charset="0"/>
              <a:buChar char="•"/>
            </a:pPr>
            <a:endParaRPr lang="he-IL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854" indent="-342854">
              <a:buFont typeface="Arial" panose="020B0604020202020204" pitchFamily="34" charset="0"/>
              <a:buChar char="•"/>
            </a:pPr>
            <a:endParaRPr lang="he-IL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99991" lvl="1" indent="-342854">
              <a:buFont typeface="Courier New" panose="02070309020205020404" pitchFamily="49" charset="0"/>
              <a:buChar char="o"/>
            </a:pPr>
            <a:endParaRPr lang="he-IL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008" y="-675456"/>
            <a:ext cx="9036497" cy="1323427"/>
          </a:xfrm>
          <a:prstGeom prst="rect">
            <a:avLst/>
          </a:prstGeom>
          <a:noFill/>
        </p:spPr>
        <p:txBody>
          <a:bodyPr wrap="square" lIns="91428" tIns="45714" rIns="91428" bIns="45714" rtlCol="1">
            <a:spAutoFit/>
          </a:bodyPr>
          <a:lstStyle/>
          <a:p>
            <a:pPr algn="ctr"/>
            <a:endParaRPr lang="he-IL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he-IL" sz="4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N Barak"/>
                <a:ea typeface="Arial Unicode MS" pitchFamily="34" charset="-128"/>
                <a:cs typeface="Arial Unicode MS" pitchFamily="34" charset="-128"/>
              </a:rPr>
              <a:t>הישגים מרכזיים באו"ם בשנת 2015</a:t>
            </a:r>
          </a:p>
        </p:txBody>
      </p:sp>
    </p:spTree>
    <p:extLst>
      <p:ext uri="{BB962C8B-B14F-4D97-AF65-F5344CB8AC3E}">
        <p14:creationId xmlns:p14="http://schemas.microsoft.com/office/powerpoint/2010/main" val="101847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052736"/>
            <a:ext cx="8229600" cy="436910"/>
          </a:xfrm>
        </p:spPr>
        <p:txBody>
          <a:bodyPr>
            <a:normAutofit fontScale="90000"/>
          </a:bodyPr>
          <a:lstStyle/>
          <a:p>
            <a:pPr algn="ctr"/>
            <a:r>
              <a:rPr lang="he-IL" altLang="en-US" sz="4800" dirty="0" smtClean="0">
                <a:solidFill>
                  <a:schemeClr val="accent6"/>
                </a:solidFill>
              </a:rPr>
              <a:t>או"ם ממש לא שמום.....</a:t>
            </a:r>
            <a:endParaRPr lang="en-US" altLang="en-US" sz="4800" dirty="0" smtClean="0">
              <a:solidFill>
                <a:schemeClr val="accent6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348880"/>
            <a:ext cx="3466032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75425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Line 3"/>
          <p:cNvSpPr>
            <a:spLocks noChangeShapeType="1"/>
          </p:cNvSpPr>
          <p:nvPr/>
        </p:nvSpPr>
        <p:spPr bwMode="auto">
          <a:xfrm>
            <a:off x="1042988" y="1268413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80899" name="Oval 4"/>
          <p:cNvSpPr>
            <a:spLocks noChangeArrowheads="1"/>
          </p:cNvSpPr>
          <p:nvPr/>
        </p:nvSpPr>
        <p:spPr bwMode="auto">
          <a:xfrm>
            <a:off x="2484438" y="447675"/>
            <a:ext cx="4300537" cy="828675"/>
          </a:xfrm>
          <a:prstGeom prst="ellipse">
            <a:avLst/>
          </a:prstGeom>
          <a:solidFill>
            <a:srgbClr val="3E624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2000" b="1" dirty="0">
                <a:solidFill>
                  <a:schemeClr val="bg1"/>
                </a:solidFill>
              </a:rPr>
              <a:t>סמנכ”ל או"ם וארגונים בינ"ל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2000" b="1" dirty="0">
                <a:solidFill>
                  <a:schemeClr val="bg1"/>
                </a:solidFill>
              </a:rPr>
              <a:t>אהרון לשנו יער</a:t>
            </a:r>
            <a:endParaRPr lang="en-US" altLang="en-US" sz="2000" b="1" dirty="0">
              <a:solidFill>
                <a:schemeClr val="bg1"/>
              </a:solidFill>
            </a:endParaRPr>
          </a:p>
        </p:txBody>
      </p:sp>
      <p:sp>
        <p:nvSpPr>
          <p:cNvPr id="80900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-242888"/>
            <a:ext cx="7793038" cy="762001"/>
          </a:xfrm>
        </p:spPr>
        <p:txBody>
          <a:bodyPr/>
          <a:lstStyle/>
          <a:p>
            <a:pPr algn="ctr"/>
            <a:r>
              <a:rPr lang="he-IL" cap="all" dirty="0" smtClean="0">
                <a:ln w="6350">
                  <a:noFill/>
                </a:ln>
                <a:solidFill>
                  <a:schemeClr val="accent6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מבנה אגף </a:t>
            </a:r>
            <a:r>
              <a:rPr lang="he-IL" cap="all" dirty="0" err="1" smtClean="0">
                <a:ln w="6350">
                  <a:noFill/>
                </a:ln>
                <a:solidFill>
                  <a:schemeClr val="accent6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או'ם</a:t>
            </a:r>
            <a:r>
              <a:rPr lang="he-IL" cap="all" dirty="0" smtClean="0">
                <a:ln w="6350">
                  <a:noFill/>
                </a:ln>
                <a:solidFill>
                  <a:schemeClr val="accent6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N Barak" pitchFamily="2" charset="-79"/>
                <a:ea typeface="Arial Unicode MS" pitchFamily="34" charset="-128"/>
                <a:cs typeface="BN Barak" pitchFamily="2" charset="-79"/>
              </a:rPr>
              <a:t> וארגונים </a:t>
            </a:r>
            <a:r>
              <a:rPr lang="he-IL" cap="all" dirty="0" err="1" smtClean="0">
                <a:ln w="6350">
                  <a:noFill/>
                </a:ln>
                <a:solidFill>
                  <a:schemeClr val="accent6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בינ'ל</a:t>
            </a:r>
            <a:endParaRPr lang="en-US" altLang="en-US" b="1" dirty="0" smtClean="0">
              <a:cs typeface="Arial" pitchFamily="34" charset="0"/>
            </a:endParaRPr>
          </a:p>
        </p:txBody>
      </p:sp>
      <p:sp>
        <p:nvSpPr>
          <p:cNvPr id="80901" name="Rectangle 6"/>
          <p:cNvSpPr>
            <a:spLocks noChangeArrowheads="1"/>
          </p:cNvSpPr>
          <p:nvPr/>
        </p:nvSpPr>
        <p:spPr bwMode="auto">
          <a:xfrm>
            <a:off x="4140200" y="1270000"/>
            <a:ext cx="1800225" cy="1123950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400" b="1" dirty="0">
                <a:solidFill>
                  <a:schemeClr val="bg1"/>
                </a:solidFill>
              </a:rPr>
              <a:t>מחלקת </a:t>
            </a:r>
            <a:r>
              <a:rPr lang="he-IL" altLang="en-US" sz="1400" b="1" dirty="0" err="1">
                <a:solidFill>
                  <a:schemeClr val="bg1"/>
                </a:solidFill>
              </a:rPr>
              <a:t>ארב"ל</a:t>
            </a:r>
            <a:r>
              <a:rPr lang="en-US" altLang="en-US" sz="1400" b="1" dirty="0">
                <a:solidFill>
                  <a:schemeClr val="bg1"/>
                </a:solidFill>
              </a:rPr>
              <a:t> </a:t>
            </a:r>
            <a:r>
              <a:rPr lang="he-IL" altLang="en-US" sz="1400" b="1" dirty="0">
                <a:solidFill>
                  <a:schemeClr val="bg1"/>
                </a:solidFill>
              </a:rPr>
              <a:t> 2</a:t>
            </a:r>
            <a:r>
              <a:rPr lang="en-US" altLang="en-US" sz="1400" b="1" dirty="0">
                <a:solidFill>
                  <a:schemeClr val="bg1"/>
                </a:solidFill>
              </a:rPr>
              <a:t> </a:t>
            </a:r>
            <a:endParaRPr lang="he-IL" altLang="en-US" sz="14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400" b="1" dirty="0" err="1">
                <a:solidFill>
                  <a:schemeClr val="bg1"/>
                </a:solidFill>
              </a:rPr>
              <a:t>ענינים</a:t>
            </a:r>
            <a:r>
              <a:rPr lang="he-IL" altLang="en-US" sz="1400" b="1" dirty="0">
                <a:solidFill>
                  <a:schemeClr val="bg1"/>
                </a:solidFill>
              </a:rPr>
              <a:t> מדיניים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400" b="1" dirty="0">
                <a:solidFill>
                  <a:schemeClr val="bg1"/>
                </a:solidFill>
              </a:rPr>
              <a:t>באו"ם</a:t>
            </a:r>
            <a:endParaRPr lang="en-US" altLang="en-US" sz="14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400" b="1" dirty="0">
                <a:solidFill>
                  <a:schemeClr val="bg1"/>
                </a:solidFill>
              </a:rPr>
              <a:t>רן גידור</a:t>
            </a:r>
          </a:p>
        </p:txBody>
      </p:sp>
      <p:sp>
        <p:nvSpPr>
          <p:cNvPr id="80902" name="Line 11"/>
          <p:cNvSpPr>
            <a:spLocks noChangeShapeType="1"/>
          </p:cNvSpPr>
          <p:nvPr/>
        </p:nvSpPr>
        <p:spPr bwMode="auto">
          <a:xfrm>
            <a:off x="5003800" y="11255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80903" name="Line 12"/>
          <p:cNvSpPr>
            <a:spLocks noChangeShapeType="1"/>
          </p:cNvSpPr>
          <p:nvPr/>
        </p:nvSpPr>
        <p:spPr bwMode="auto">
          <a:xfrm flipV="1">
            <a:off x="2268538" y="981075"/>
            <a:ext cx="1439862" cy="769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80904" name="Rectangle 14"/>
          <p:cNvSpPr>
            <a:spLocks noChangeArrowheads="1"/>
          </p:cNvSpPr>
          <p:nvPr/>
        </p:nvSpPr>
        <p:spPr bwMode="auto">
          <a:xfrm>
            <a:off x="1979613" y="1268413"/>
            <a:ext cx="2087562" cy="1125537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en-US" sz="1800" b="1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400" b="1" dirty="0">
                <a:solidFill>
                  <a:schemeClr val="bg1"/>
                </a:solidFill>
              </a:rPr>
              <a:t>מחלקת </a:t>
            </a:r>
            <a:r>
              <a:rPr lang="he-IL" altLang="en-US" sz="1400" b="1" dirty="0" err="1">
                <a:solidFill>
                  <a:schemeClr val="bg1"/>
                </a:solidFill>
              </a:rPr>
              <a:t>ארב"ל</a:t>
            </a:r>
            <a:r>
              <a:rPr lang="en-US" altLang="en-US" sz="1400" b="1" dirty="0">
                <a:solidFill>
                  <a:schemeClr val="bg1"/>
                </a:solidFill>
              </a:rPr>
              <a:t> </a:t>
            </a:r>
            <a:r>
              <a:rPr lang="he-IL" altLang="en-US" sz="1400" b="1" dirty="0">
                <a:solidFill>
                  <a:schemeClr val="bg1"/>
                </a:solidFill>
              </a:rPr>
              <a:t> 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400" b="1" dirty="0">
                <a:solidFill>
                  <a:schemeClr val="bg1"/>
                </a:solidFill>
              </a:rPr>
              <a:t>זכויות אדם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400" b="1" dirty="0">
                <a:solidFill>
                  <a:schemeClr val="bg1"/>
                </a:solidFill>
              </a:rPr>
              <a:t>ועניינים הומניטאריים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400" b="1" smtClean="0">
                <a:solidFill>
                  <a:schemeClr val="bg1"/>
                </a:solidFill>
              </a:rPr>
              <a:t>רונן גיל אור</a:t>
            </a:r>
            <a:endParaRPr lang="he-IL" altLang="en-US" sz="14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b="1" dirty="0">
              <a:solidFill>
                <a:schemeClr val="bg1"/>
              </a:solidFill>
            </a:endParaRPr>
          </a:p>
        </p:txBody>
      </p:sp>
      <p:sp>
        <p:nvSpPr>
          <p:cNvPr id="11274" name="Rectangle 15"/>
          <p:cNvSpPr>
            <a:spLocks noChangeArrowheads="1"/>
          </p:cNvSpPr>
          <p:nvPr/>
        </p:nvSpPr>
        <p:spPr bwMode="auto">
          <a:xfrm>
            <a:off x="4271963" y="2636838"/>
            <a:ext cx="1512887" cy="263525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העצרת הכללית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275" name="Rectangle 17"/>
          <p:cNvSpPr>
            <a:spLocks noChangeArrowheads="1"/>
          </p:cNvSpPr>
          <p:nvPr/>
        </p:nvSpPr>
        <p:spPr bwMode="auto">
          <a:xfrm>
            <a:off x="4260850" y="3429000"/>
            <a:ext cx="1524000" cy="936625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כוחות לשמירת שלום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   </a:t>
            </a:r>
            <a:r>
              <a:rPr lang="en-US" altLang="en-US" sz="1000" b="1">
                <a:solidFill>
                  <a:schemeClr val="bg1"/>
                </a:solidFill>
              </a:rPr>
              <a:t>UNIFIL,</a:t>
            </a:r>
            <a:r>
              <a:rPr lang="he-IL" altLang="en-US" sz="1000" b="1">
                <a:solidFill>
                  <a:schemeClr val="bg1"/>
                </a:solidFill>
              </a:rPr>
              <a:t> - לבנון</a:t>
            </a:r>
            <a:r>
              <a:rPr lang="en-US" altLang="en-US" sz="1000" b="1">
                <a:solidFill>
                  <a:schemeClr val="bg1"/>
                </a:solidFill>
              </a:rPr>
              <a:t>;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bg1"/>
                </a:solidFill>
              </a:rPr>
              <a:t>UNDOF</a:t>
            </a:r>
            <a:r>
              <a:rPr lang="he-IL" altLang="en-US" sz="1000" b="1">
                <a:solidFill>
                  <a:schemeClr val="bg1"/>
                </a:solidFill>
              </a:rPr>
              <a:t>  - רמת הגולן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bg1"/>
                </a:solidFill>
              </a:rPr>
              <a:t>UNTSO</a:t>
            </a:r>
            <a:r>
              <a:rPr lang="en-US" altLang="en-US" sz="1200" b="1">
                <a:solidFill>
                  <a:schemeClr val="bg1"/>
                </a:solidFill>
              </a:rPr>
              <a:t>,</a:t>
            </a:r>
            <a:r>
              <a:rPr lang="he-IL" altLang="en-US" sz="1200" b="1">
                <a:solidFill>
                  <a:schemeClr val="bg1"/>
                </a:solidFill>
              </a:rPr>
              <a:t> -  שביתת נשק</a:t>
            </a:r>
            <a:endParaRPr lang="en-US" altLang="en-US" sz="1200" b="1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b="1">
                <a:solidFill>
                  <a:schemeClr val="bg1"/>
                </a:solidFill>
              </a:rPr>
              <a:t>TIPH</a:t>
            </a:r>
            <a:r>
              <a:rPr lang="he-IL" altLang="en-US" sz="1100" b="1">
                <a:solidFill>
                  <a:schemeClr val="bg1"/>
                </a:solidFill>
              </a:rPr>
              <a:t> – כוח רבל' בחברון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276" name="Rectangle 21"/>
          <p:cNvSpPr>
            <a:spLocks noChangeArrowheads="1"/>
          </p:cNvSpPr>
          <p:nvPr/>
        </p:nvSpPr>
        <p:spPr bwMode="auto">
          <a:xfrm>
            <a:off x="4271963" y="5013325"/>
            <a:ext cx="1524000" cy="449263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UNSCO</a:t>
            </a:r>
            <a:endParaRPr lang="he-IL" altLang="en-US" sz="1200" b="1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ושליחי המזכ"ל במז"ת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277" name="Text Box 32"/>
          <p:cNvSpPr txBox="1">
            <a:spLocks noChangeArrowheads="1"/>
          </p:cNvSpPr>
          <p:nvPr/>
        </p:nvSpPr>
        <p:spPr bwMode="auto">
          <a:xfrm>
            <a:off x="4271963" y="4489450"/>
            <a:ext cx="1524000" cy="379413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UNRWA </a:t>
            </a:r>
            <a:r>
              <a:rPr lang="he-IL" altLang="en-US" sz="1200" b="1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 ארגון הסיוע לפליטים הפלס'</a:t>
            </a:r>
            <a:endParaRPr lang="en-US" altLang="he-IL" sz="1200" b="1">
              <a:solidFill>
                <a:schemeClr val="bg1"/>
              </a:solidFill>
            </a:endParaRPr>
          </a:p>
        </p:txBody>
      </p:sp>
      <p:sp>
        <p:nvSpPr>
          <p:cNvPr id="11279" name="Rectangle 42"/>
          <p:cNvSpPr>
            <a:spLocks noChangeArrowheads="1"/>
          </p:cNvSpPr>
          <p:nvPr/>
        </p:nvSpPr>
        <p:spPr bwMode="auto">
          <a:xfrm>
            <a:off x="2179638" y="2636838"/>
            <a:ext cx="1600200" cy="287337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 dirty="0">
                <a:solidFill>
                  <a:schemeClr val="bg1"/>
                </a:solidFill>
              </a:rPr>
              <a:t>המועצה </a:t>
            </a:r>
            <a:r>
              <a:rPr lang="he-IL" altLang="en-US" sz="1200" b="1" dirty="0" err="1">
                <a:solidFill>
                  <a:schemeClr val="bg1"/>
                </a:solidFill>
              </a:rPr>
              <a:t>לז'א</a:t>
            </a:r>
            <a:endParaRPr lang="en-US" altLang="en-US" sz="1200" b="1" dirty="0">
              <a:solidFill>
                <a:schemeClr val="bg1"/>
              </a:solidFill>
            </a:endParaRPr>
          </a:p>
        </p:txBody>
      </p:sp>
      <p:sp>
        <p:nvSpPr>
          <p:cNvPr id="11280" name="Rectangle 43"/>
          <p:cNvSpPr>
            <a:spLocks noChangeArrowheads="1"/>
          </p:cNvSpPr>
          <p:nvPr/>
        </p:nvSpPr>
        <p:spPr bwMode="auto">
          <a:xfrm>
            <a:off x="2179638" y="3070225"/>
            <a:ext cx="1584325" cy="287338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הנציבות העליונה לז"א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281" name="Text Box 48"/>
          <p:cNvSpPr txBox="1">
            <a:spLocks noChangeArrowheads="1"/>
          </p:cNvSpPr>
          <p:nvPr/>
        </p:nvSpPr>
        <p:spPr bwMode="auto">
          <a:xfrm>
            <a:off x="2179638" y="3427413"/>
            <a:ext cx="1600200" cy="288925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he-IL" sz="1400" b="1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200" b="1">
                <a:solidFill>
                  <a:schemeClr val="bg1"/>
                </a:solidFill>
              </a:rPr>
              <a:t>הצלב   האדום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he-IL" sz="1200" b="1">
              <a:solidFill>
                <a:schemeClr val="bg1"/>
              </a:solidFill>
            </a:endParaRPr>
          </a:p>
        </p:txBody>
      </p:sp>
      <p:sp>
        <p:nvSpPr>
          <p:cNvPr id="80912" name="Rectangle 55"/>
          <p:cNvSpPr>
            <a:spLocks noChangeArrowheads="1"/>
          </p:cNvSpPr>
          <p:nvPr/>
        </p:nvSpPr>
        <p:spPr bwMode="auto">
          <a:xfrm>
            <a:off x="6516688" y="1341438"/>
            <a:ext cx="2232025" cy="1079500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400" b="1" dirty="0">
                <a:solidFill>
                  <a:schemeClr val="bg1"/>
                </a:solidFill>
              </a:rPr>
              <a:t>מחלקת </a:t>
            </a:r>
            <a:r>
              <a:rPr lang="he-IL" altLang="en-US" sz="1400" b="1" dirty="0" err="1">
                <a:solidFill>
                  <a:schemeClr val="bg1"/>
                </a:solidFill>
              </a:rPr>
              <a:t>ארב"ל</a:t>
            </a:r>
            <a:r>
              <a:rPr lang="he-IL" altLang="en-US" sz="1400" b="1" dirty="0">
                <a:solidFill>
                  <a:schemeClr val="bg1"/>
                </a:solidFill>
              </a:rPr>
              <a:t> 1</a:t>
            </a:r>
            <a:r>
              <a:rPr lang="en-US" altLang="en-US" sz="14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400" b="1" dirty="0">
                <a:solidFill>
                  <a:schemeClr val="bg1"/>
                </a:solidFill>
              </a:rPr>
              <a:t>ארגונים וסוכנויות האו"ם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400" b="1" dirty="0">
                <a:solidFill>
                  <a:schemeClr val="bg1"/>
                </a:solidFill>
              </a:rPr>
              <a:t>נושאים גלובליים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400" b="1" dirty="0" smtClean="0">
                <a:solidFill>
                  <a:schemeClr val="bg1"/>
                </a:solidFill>
              </a:rPr>
              <a:t>צבי טל</a:t>
            </a:r>
            <a:endParaRPr lang="en-US" altLang="en-US" sz="1400" b="1" dirty="0">
              <a:solidFill>
                <a:schemeClr val="bg1"/>
              </a:solidFill>
            </a:endParaRPr>
          </a:p>
        </p:txBody>
      </p:sp>
      <p:sp>
        <p:nvSpPr>
          <p:cNvPr id="11283" name="Text Box 58"/>
          <p:cNvSpPr txBox="1">
            <a:spLocks noChangeArrowheads="1"/>
          </p:cNvSpPr>
          <p:nvPr/>
        </p:nvSpPr>
        <p:spPr bwMode="auto">
          <a:xfrm>
            <a:off x="7596188" y="3644900"/>
            <a:ext cx="1355725" cy="576263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1200" b="1">
                <a:solidFill>
                  <a:schemeClr val="bg1"/>
                </a:solidFill>
              </a:rPr>
              <a:t>ECOSOC</a:t>
            </a:r>
            <a:r>
              <a:rPr lang="he-IL" altLang="he-IL" sz="1200" b="1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200" b="1">
                <a:solidFill>
                  <a:schemeClr val="bg1"/>
                </a:solidFill>
              </a:rPr>
              <a:t>מועצה כלכלית חברתית</a:t>
            </a:r>
            <a:endParaRPr lang="en-US" altLang="he-IL" sz="1200" b="1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200" b="1">
                <a:solidFill>
                  <a:schemeClr val="bg1"/>
                </a:solidFill>
              </a:rPr>
              <a:t>ועדות חברתיות</a:t>
            </a:r>
            <a:endParaRPr lang="en-US" altLang="he-IL" sz="1200" b="1">
              <a:solidFill>
                <a:schemeClr val="bg1"/>
              </a:solidFill>
            </a:endParaRPr>
          </a:p>
        </p:txBody>
      </p:sp>
      <p:sp>
        <p:nvSpPr>
          <p:cNvPr id="80914" name="Line 60"/>
          <p:cNvSpPr>
            <a:spLocks noChangeShapeType="1"/>
          </p:cNvSpPr>
          <p:nvPr/>
        </p:nvSpPr>
        <p:spPr bwMode="auto">
          <a:xfrm flipH="1" flipV="1">
            <a:off x="5364163" y="1052513"/>
            <a:ext cx="12954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80915" name="Rectangle 61"/>
          <p:cNvSpPr>
            <a:spLocks noChangeArrowheads="1"/>
          </p:cNvSpPr>
          <p:nvPr/>
        </p:nvSpPr>
        <p:spPr bwMode="auto">
          <a:xfrm>
            <a:off x="0" y="479425"/>
            <a:ext cx="2179638" cy="754063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en-US" sz="1600" b="1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en-US" sz="1800" b="1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800" b="1">
                <a:solidFill>
                  <a:schemeClr val="bg1"/>
                </a:solidFill>
              </a:rPr>
              <a:t>ס' ראש האגף (רח"ט)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800" b="1">
                <a:solidFill>
                  <a:schemeClr val="bg1"/>
                </a:solidFill>
              </a:rPr>
              <a:t>דניאל מרון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b="1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b="1">
              <a:solidFill>
                <a:schemeClr val="bg1"/>
              </a:solidFill>
            </a:endParaRPr>
          </a:p>
        </p:txBody>
      </p:sp>
      <p:sp>
        <p:nvSpPr>
          <p:cNvPr id="11286" name="Rectangle 65"/>
          <p:cNvSpPr>
            <a:spLocks noChangeArrowheads="1"/>
          </p:cNvSpPr>
          <p:nvPr/>
        </p:nvSpPr>
        <p:spPr bwMode="auto">
          <a:xfrm>
            <a:off x="7578725" y="2636838"/>
            <a:ext cx="1355725" cy="406400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UNESCO</a:t>
            </a:r>
            <a:r>
              <a:rPr lang="he-IL" altLang="en-US" sz="1200" b="1">
                <a:solidFill>
                  <a:schemeClr val="bg1"/>
                </a:solidFill>
              </a:rPr>
              <a:t> –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חינוך, מדע וחינוך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287" name="Rectangle 66"/>
          <p:cNvSpPr>
            <a:spLocks noChangeArrowheads="1"/>
          </p:cNvSpPr>
          <p:nvPr/>
        </p:nvSpPr>
        <p:spPr bwMode="auto">
          <a:xfrm rot="10800000" flipV="1">
            <a:off x="2195513" y="5949950"/>
            <a:ext cx="1584325" cy="358775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ילידם ונשים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UNWOMEN, UNICEF</a:t>
            </a:r>
          </a:p>
        </p:txBody>
      </p:sp>
      <p:sp>
        <p:nvSpPr>
          <p:cNvPr id="11288" name="Rectangle 68"/>
          <p:cNvSpPr>
            <a:spLocks noChangeArrowheads="1"/>
          </p:cNvSpPr>
          <p:nvPr/>
        </p:nvSpPr>
        <p:spPr bwMode="auto">
          <a:xfrm>
            <a:off x="7577138" y="4391025"/>
            <a:ext cx="1357312" cy="190500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ILO </a:t>
            </a:r>
            <a:r>
              <a:rPr lang="he-IL" altLang="en-US" sz="1200" b="1">
                <a:solidFill>
                  <a:schemeClr val="bg1"/>
                </a:solidFill>
              </a:rPr>
              <a:t> - עבודה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289" name="Rectangle 69"/>
          <p:cNvSpPr>
            <a:spLocks noChangeArrowheads="1"/>
          </p:cNvSpPr>
          <p:nvPr/>
        </p:nvSpPr>
        <p:spPr bwMode="auto">
          <a:xfrm>
            <a:off x="7594600" y="4967288"/>
            <a:ext cx="1357313" cy="190500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ITU</a:t>
            </a:r>
            <a:r>
              <a:rPr lang="he-IL" altLang="en-US" sz="1200" b="1">
                <a:solidFill>
                  <a:schemeClr val="bg1"/>
                </a:solidFill>
              </a:rPr>
              <a:t> - תקשורת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290" name="Rectangle 70"/>
          <p:cNvSpPr>
            <a:spLocks noChangeArrowheads="1"/>
          </p:cNvSpPr>
          <p:nvPr/>
        </p:nvSpPr>
        <p:spPr bwMode="auto">
          <a:xfrm>
            <a:off x="7580313" y="5300663"/>
            <a:ext cx="1371600" cy="220662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1200" b="1">
                <a:solidFill>
                  <a:schemeClr val="bg1"/>
                </a:solidFill>
              </a:rPr>
              <a:t>UPU</a:t>
            </a:r>
            <a:r>
              <a:rPr lang="he-IL" altLang="he-IL" sz="1200" b="1">
                <a:solidFill>
                  <a:schemeClr val="bg1"/>
                </a:solidFill>
              </a:rPr>
              <a:t> - דואר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291" name="Rectangle 71"/>
          <p:cNvSpPr>
            <a:spLocks noChangeArrowheads="1"/>
          </p:cNvSpPr>
          <p:nvPr/>
        </p:nvSpPr>
        <p:spPr bwMode="auto">
          <a:xfrm>
            <a:off x="7596188" y="5635625"/>
            <a:ext cx="1384300" cy="220663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1200" b="1">
                <a:solidFill>
                  <a:schemeClr val="bg1"/>
                </a:solidFill>
              </a:rPr>
              <a:t> WHO </a:t>
            </a:r>
            <a:r>
              <a:rPr lang="he-IL" altLang="he-IL" sz="1200" b="1">
                <a:solidFill>
                  <a:schemeClr val="bg1"/>
                </a:solidFill>
              </a:rPr>
              <a:t> - בריאות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292" name="Rectangle 73"/>
          <p:cNvSpPr>
            <a:spLocks noChangeArrowheads="1"/>
          </p:cNvSpPr>
          <p:nvPr/>
        </p:nvSpPr>
        <p:spPr bwMode="auto">
          <a:xfrm>
            <a:off x="4271963" y="5572125"/>
            <a:ext cx="1524000" cy="304800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 dirty="0">
                <a:solidFill>
                  <a:schemeClr val="bg1"/>
                </a:solidFill>
              </a:rPr>
              <a:t>תעסוקת ישראלים באו"ם</a:t>
            </a:r>
            <a:endParaRPr lang="en-US" altLang="en-US" sz="1200" b="1" dirty="0">
              <a:solidFill>
                <a:schemeClr val="bg1"/>
              </a:solidFill>
            </a:endParaRPr>
          </a:p>
        </p:txBody>
      </p:sp>
      <p:sp>
        <p:nvSpPr>
          <p:cNvPr id="80923" name="Line 81"/>
          <p:cNvSpPr>
            <a:spLocks noChangeShapeType="1"/>
          </p:cNvSpPr>
          <p:nvPr/>
        </p:nvSpPr>
        <p:spPr bwMode="auto">
          <a:xfrm flipV="1">
            <a:off x="4067175" y="53006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295" name="Text Box 83"/>
          <p:cNvSpPr txBox="1">
            <a:spLocks noChangeArrowheads="1"/>
          </p:cNvSpPr>
          <p:nvPr/>
        </p:nvSpPr>
        <p:spPr bwMode="auto">
          <a:xfrm>
            <a:off x="2179638" y="3787775"/>
            <a:ext cx="1600200" cy="288925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200" b="1">
                <a:solidFill>
                  <a:schemeClr val="bg1"/>
                </a:solidFill>
              </a:rPr>
              <a:t>סחר בבני אדם</a:t>
            </a:r>
            <a:endParaRPr lang="en-US" altLang="he-IL" sz="1200" b="1">
              <a:solidFill>
                <a:schemeClr val="bg1"/>
              </a:solidFill>
            </a:endParaRPr>
          </a:p>
        </p:txBody>
      </p:sp>
      <p:sp>
        <p:nvSpPr>
          <p:cNvPr id="11296" name="Rectangle 85"/>
          <p:cNvSpPr>
            <a:spLocks noChangeArrowheads="1"/>
          </p:cNvSpPr>
          <p:nvPr/>
        </p:nvSpPr>
        <p:spPr bwMode="auto">
          <a:xfrm>
            <a:off x="4271963" y="2997200"/>
            <a:ext cx="1524000" cy="304800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מועצת הבטחון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298" name="Rectangle 68"/>
          <p:cNvSpPr>
            <a:spLocks noChangeArrowheads="1"/>
          </p:cNvSpPr>
          <p:nvPr/>
        </p:nvSpPr>
        <p:spPr bwMode="auto">
          <a:xfrm>
            <a:off x="215900" y="2276872"/>
            <a:ext cx="1576388" cy="460375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chemeClr val="bg1"/>
                </a:solidFill>
              </a:rPr>
              <a:t>NGO’S </a:t>
            </a:r>
            <a:r>
              <a:rPr lang="he-IL" altLang="en-US" sz="12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 dirty="0">
                <a:solidFill>
                  <a:schemeClr val="bg1"/>
                </a:solidFill>
              </a:rPr>
              <a:t>ארגונים בלתי ממשלתיים</a:t>
            </a:r>
            <a:endParaRPr lang="en-US" altLang="en-US" sz="1200" b="1" dirty="0">
              <a:solidFill>
                <a:schemeClr val="bg1"/>
              </a:solidFill>
            </a:endParaRPr>
          </a:p>
        </p:txBody>
      </p:sp>
      <p:sp>
        <p:nvSpPr>
          <p:cNvPr id="11300" name="Text Box 83"/>
          <p:cNvSpPr txBox="1">
            <a:spLocks noChangeArrowheads="1"/>
          </p:cNvSpPr>
          <p:nvPr/>
        </p:nvSpPr>
        <p:spPr bwMode="auto">
          <a:xfrm>
            <a:off x="2195513" y="5516563"/>
            <a:ext cx="1584325" cy="288925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200" b="1">
                <a:solidFill>
                  <a:schemeClr val="bg1"/>
                </a:solidFill>
              </a:rPr>
              <a:t>דווחים </a:t>
            </a:r>
            <a:endParaRPr lang="en-US" altLang="he-IL" sz="1200" b="1">
              <a:solidFill>
                <a:schemeClr val="bg1"/>
              </a:solidFill>
            </a:endParaRPr>
          </a:p>
        </p:txBody>
      </p:sp>
      <p:sp>
        <p:nvSpPr>
          <p:cNvPr id="11301" name="Rectangle 68"/>
          <p:cNvSpPr>
            <a:spLocks noChangeArrowheads="1"/>
          </p:cNvSpPr>
          <p:nvPr/>
        </p:nvSpPr>
        <p:spPr bwMode="auto">
          <a:xfrm>
            <a:off x="6156325" y="2636838"/>
            <a:ext cx="1295400" cy="479425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IPU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הארגון הבינפרלמנטרי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302" name="Rectangle 68"/>
          <p:cNvSpPr>
            <a:spLocks noChangeArrowheads="1"/>
          </p:cNvSpPr>
          <p:nvPr/>
        </p:nvSpPr>
        <p:spPr bwMode="auto">
          <a:xfrm>
            <a:off x="6137275" y="3238500"/>
            <a:ext cx="1296988" cy="334963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WIPO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קניין רוחני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303" name="Rectangle 68"/>
          <p:cNvSpPr>
            <a:spLocks noChangeArrowheads="1"/>
          </p:cNvSpPr>
          <p:nvPr/>
        </p:nvSpPr>
        <p:spPr bwMode="auto">
          <a:xfrm>
            <a:off x="6137275" y="3670300"/>
            <a:ext cx="1296988" cy="190500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WMO</a:t>
            </a:r>
            <a:r>
              <a:rPr lang="he-IL" altLang="en-US" sz="1200" b="1">
                <a:solidFill>
                  <a:schemeClr val="bg1"/>
                </a:solidFill>
              </a:rPr>
              <a:t> - מטאורולוגיה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304" name="Rectangle 68"/>
          <p:cNvSpPr>
            <a:spLocks noChangeArrowheads="1"/>
          </p:cNvSpPr>
          <p:nvPr/>
        </p:nvSpPr>
        <p:spPr bwMode="auto">
          <a:xfrm>
            <a:off x="6137275" y="5470525"/>
            <a:ext cx="1296988" cy="479425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UNCTAD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ועידת האו'ם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לסחר ופיתוח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305" name="Rectangle 68"/>
          <p:cNvSpPr>
            <a:spLocks noChangeArrowheads="1"/>
          </p:cNvSpPr>
          <p:nvPr/>
        </p:nvSpPr>
        <p:spPr bwMode="auto">
          <a:xfrm>
            <a:off x="6137275" y="3933825"/>
            <a:ext cx="1296988" cy="358775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UNAIDS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קרן האו'ם לסיוע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306" name="Rectangle 68"/>
          <p:cNvSpPr>
            <a:spLocks noChangeArrowheads="1"/>
          </p:cNvSpPr>
          <p:nvPr/>
        </p:nvSpPr>
        <p:spPr bwMode="auto">
          <a:xfrm>
            <a:off x="6156325" y="4365625"/>
            <a:ext cx="1295400" cy="503238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en-US" sz="1200" b="1">
                <a:solidFill>
                  <a:schemeClr val="bg1"/>
                </a:solidFill>
              </a:rPr>
              <a:t>ECE</a:t>
            </a:r>
            <a:endParaRPr lang="he-IL" altLang="en-US" sz="1200" b="1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he-IL" altLang="en-US" sz="1200" b="1">
                <a:solidFill>
                  <a:schemeClr val="bg1"/>
                </a:solidFill>
              </a:rPr>
              <a:t>מועצה  אירופית כלכלי</a:t>
            </a:r>
          </a:p>
        </p:txBody>
      </p:sp>
      <p:sp>
        <p:nvSpPr>
          <p:cNvPr id="11307" name="Rectangle 68"/>
          <p:cNvSpPr>
            <a:spLocks noChangeArrowheads="1"/>
          </p:cNvSpPr>
          <p:nvPr/>
        </p:nvSpPr>
        <p:spPr bwMode="auto">
          <a:xfrm>
            <a:off x="6137275" y="4967288"/>
            <a:ext cx="1296988" cy="406400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UNDP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,</a:t>
            </a:r>
            <a:r>
              <a:rPr lang="he-IL" altLang="en-US" sz="1200" b="1">
                <a:solidFill>
                  <a:schemeClr val="bg1"/>
                </a:solidFill>
              </a:rPr>
              <a:t>תכנית לפיתוח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309" name="Rectangle 42"/>
          <p:cNvSpPr>
            <a:spLocks noChangeArrowheads="1"/>
          </p:cNvSpPr>
          <p:nvPr/>
        </p:nvSpPr>
        <p:spPr bwMode="auto">
          <a:xfrm>
            <a:off x="2179638" y="4581525"/>
            <a:ext cx="1584325" cy="360363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UNHCR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הנציבות העליונה לפליטים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11310" name="Rectangle 42"/>
          <p:cNvSpPr>
            <a:spLocks noChangeArrowheads="1"/>
          </p:cNvSpPr>
          <p:nvPr/>
        </p:nvSpPr>
        <p:spPr bwMode="auto">
          <a:xfrm>
            <a:off x="2179638" y="4149725"/>
            <a:ext cx="1584325" cy="358775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>
                <a:solidFill>
                  <a:schemeClr val="bg1"/>
                </a:solidFill>
              </a:rPr>
              <a:t>OCHA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 dirty="0">
                <a:solidFill>
                  <a:schemeClr val="bg1"/>
                </a:solidFill>
              </a:rPr>
              <a:t>תיאום </a:t>
            </a:r>
            <a:r>
              <a:rPr lang="he-IL" altLang="en-US" sz="1200" b="1" dirty="0" err="1">
                <a:solidFill>
                  <a:schemeClr val="bg1"/>
                </a:solidFill>
              </a:rPr>
              <a:t>ענינים</a:t>
            </a:r>
            <a:r>
              <a:rPr lang="he-IL" altLang="en-US" sz="1200" b="1" dirty="0">
                <a:solidFill>
                  <a:schemeClr val="bg1"/>
                </a:solidFill>
              </a:rPr>
              <a:t> הומניטאריים</a:t>
            </a:r>
            <a:endParaRPr lang="en-US" altLang="en-US" sz="1200" b="1" dirty="0">
              <a:solidFill>
                <a:schemeClr val="bg1"/>
              </a:solidFill>
            </a:endParaRPr>
          </a:p>
        </p:txBody>
      </p:sp>
      <p:sp>
        <p:nvSpPr>
          <p:cNvPr id="80937" name="Line 12"/>
          <p:cNvSpPr>
            <a:spLocks noChangeShapeType="1"/>
          </p:cNvSpPr>
          <p:nvPr/>
        </p:nvSpPr>
        <p:spPr bwMode="auto">
          <a:xfrm flipV="1">
            <a:off x="2090738" y="858838"/>
            <a:ext cx="46831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1314" name="Text Box 83"/>
          <p:cNvSpPr txBox="1">
            <a:spLocks noChangeArrowheads="1"/>
          </p:cNvSpPr>
          <p:nvPr/>
        </p:nvSpPr>
        <p:spPr bwMode="auto">
          <a:xfrm>
            <a:off x="2195513" y="5084763"/>
            <a:ext cx="1584325" cy="288925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1200" b="1">
                <a:solidFill>
                  <a:schemeClr val="bg1"/>
                </a:solidFill>
              </a:rPr>
              <a:t>IOM</a:t>
            </a:r>
            <a:r>
              <a:rPr lang="he-IL" altLang="he-IL" sz="1200" b="1">
                <a:solidFill>
                  <a:schemeClr val="bg1"/>
                </a:solidFill>
              </a:rPr>
              <a:t> - הגירה</a:t>
            </a:r>
            <a:endParaRPr lang="en-US" altLang="he-IL" sz="1200" b="1">
              <a:solidFill>
                <a:schemeClr val="bg1"/>
              </a:solidFill>
            </a:endParaRPr>
          </a:p>
        </p:txBody>
      </p:sp>
      <p:sp>
        <p:nvSpPr>
          <p:cNvPr id="11315" name="Rectangle 68"/>
          <p:cNvSpPr>
            <a:spLocks noChangeArrowheads="1"/>
          </p:cNvSpPr>
          <p:nvPr/>
        </p:nvSpPr>
        <p:spPr bwMode="auto">
          <a:xfrm>
            <a:off x="7607300" y="4678363"/>
            <a:ext cx="1357313" cy="190500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bg1"/>
                </a:solidFill>
              </a:rPr>
              <a:t>IMO</a:t>
            </a:r>
            <a:r>
              <a:rPr lang="he-IL" altLang="en-US" sz="1200" b="1">
                <a:solidFill>
                  <a:schemeClr val="bg1"/>
                </a:solidFill>
              </a:rPr>
              <a:t> – ימאות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sp>
        <p:nvSpPr>
          <p:cNvPr id="51" name="Rectangle 65"/>
          <p:cNvSpPr>
            <a:spLocks noChangeArrowheads="1"/>
          </p:cNvSpPr>
          <p:nvPr/>
        </p:nvSpPr>
        <p:spPr bwMode="auto">
          <a:xfrm>
            <a:off x="7608888" y="3141663"/>
            <a:ext cx="1355725" cy="406400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נושאים גלוביים: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>
                <a:solidFill>
                  <a:schemeClr val="bg1"/>
                </a:solidFill>
              </a:rPr>
              <a:t>קיימות, סביבה</a:t>
            </a:r>
          </a:p>
        </p:txBody>
      </p:sp>
      <p:sp>
        <p:nvSpPr>
          <p:cNvPr id="80943" name="מלבן 7"/>
          <p:cNvSpPr>
            <a:spLocks noChangeArrowheads="1"/>
          </p:cNvSpPr>
          <p:nvPr/>
        </p:nvSpPr>
        <p:spPr bwMode="auto">
          <a:xfrm>
            <a:off x="182563" y="3141663"/>
            <a:ext cx="1574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800"/>
              <a:t> </a:t>
            </a:r>
          </a:p>
        </p:txBody>
      </p:sp>
      <p:sp>
        <p:nvSpPr>
          <p:cNvPr id="9" name="מלבן 8"/>
          <p:cNvSpPr/>
          <p:nvPr/>
        </p:nvSpPr>
        <p:spPr>
          <a:xfrm>
            <a:off x="182563" y="2996952"/>
            <a:ext cx="1574800" cy="41433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he-IL" sz="1400" b="1" dirty="0">
                <a:solidFill>
                  <a:schemeClr val="bg1"/>
                </a:solidFill>
              </a:rPr>
              <a:t>תקציב </a:t>
            </a:r>
            <a:r>
              <a:rPr lang="he-IL" sz="1400" b="1" dirty="0" smtClean="0">
                <a:solidFill>
                  <a:schemeClr val="bg1"/>
                </a:solidFill>
              </a:rPr>
              <a:t>האגף וכוח אדם</a:t>
            </a:r>
            <a:endParaRPr lang="he-IL" sz="1400" b="1" dirty="0">
              <a:solidFill>
                <a:schemeClr val="bg1"/>
              </a:solidFill>
            </a:endParaRPr>
          </a:p>
        </p:txBody>
      </p:sp>
      <p:sp>
        <p:nvSpPr>
          <p:cNvPr id="49" name="Rectangle 42"/>
          <p:cNvSpPr>
            <a:spLocks noChangeArrowheads="1"/>
          </p:cNvSpPr>
          <p:nvPr/>
        </p:nvSpPr>
        <p:spPr bwMode="auto">
          <a:xfrm>
            <a:off x="179512" y="1557487"/>
            <a:ext cx="1600200" cy="430857"/>
          </a:xfrm>
          <a:prstGeom prst="rect">
            <a:avLst/>
          </a:prstGeom>
          <a:solidFill>
            <a:srgbClr val="3E62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FF6700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e-IL" altLang="en-US" sz="1200" b="1" dirty="0" smtClean="0">
                <a:solidFill>
                  <a:schemeClr val="bg1"/>
                </a:solidFill>
              </a:rPr>
              <a:t>ממלא ראש האגף </a:t>
            </a:r>
            <a:endParaRPr lang="en-US" alt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2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 animBg="1"/>
      <p:bldP spid="11281" grpId="0" animBg="1"/>
      <p:bldP spid="11295" grpId="0" animBg="1"/>
      <p:bldP spid="11300" grpId="0" animBg="1"/>
      <p:bldP spid="11309" grpId="0" animBg="1"/>
      <p:bldP spid="11310" grpId="0" animBg="1"/>
      <p:bldP spid="113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27384"/>
            <a:ext cx="8229600" cy="547339"/>
          </a:xfrm>
        </p:spPr>
        <p:txBody>
          <a:bodyPr>
            <a:noAutofit/>
          </a:bodyPr>
          <a:lstStyle/>
          <a:p>
            <a:r>
              <a:rPr lang="he-IL" dirty="0" smtClean="0">
                <a:solidFill>
                  <a:schemeClr val="accent6"/>
                </a:solidFill>
                <a:latin typeface="BN Barak"/>
                <a:cs typeface="+mn-cs"/>
              </a:rPr>
              <a:t>המטה ונציגויות </a:t>
            </a:r>
            <a:r>
              <a:rPr lang="he-IL" dirty="0" err="1" smtClean="0">
                <a:solidFill>
                  <a:schemeClr val="accent6"/>
                </a:solidFill>
                <a:latin typeface="BN Barak"/>
                <a:cs typeface="+mn-cs"/>
              </a:rPr>
              <a:t>ארב'ל</a:t>
            </a:r>
            <a:endParaRPr lang="en-US" dirty="0">
              <a:solidFill>
                <a:schemeClr val="accent6"/>
              </a:solidFill>
              <a:latin typeface="BN Barak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268893"/>
              </p:ext>
            </p:extLst>
          </p:nvPr>
        </p:nvGraphicFramePr>
        <p:xfrm>
          <a:off x="0" y="692696"/>
          <a:ext cx="91440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695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 txBox="1">
            <a:spLocks/>
          </p:cNvSpPr>
          <p:nvPr/>
        </p:nvSpPr>
        <p:spPr>
          <a:xfrm>
            <a:off x="468313" y="-171400"/>
            <a:ext cx="8280400" cy="928687"/>
          </a:xfrm>
          <a:prstGeom prst="rect">
            <a:avLst/>
          </a:prstGeom>
        </p:spPr>
        <p:txBody>
          <a:bodyPr/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e-IL" sz="4400" cap="all" dirty="0" smtClean="0">
                <a:solidFill>
                  <a:schemeClr val="accent6"/>
                </a:solidFill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חברות </a:t>
            </a:r>
            <a:r>
              <a:rPr lang="he-IL" sz="4400" cap="all" dirty="0" err="1" smtClean="0">
                <a:solidFill>
                  <a:schemeClr val="accent6"/>
                </a:solidFill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מועבי"ט</a:t>
            </a:r>
            <a:r>
              <a:rPr lang="he-IL" sz="4400" cap="all" dirty="0" smtClean="0">
                <a:solidFill>
                  <a:schemeClr val="accent6"/>
                </a:solidFill>
                <a:latin typeface="BN Barak" pitchFamily="2" charset="-79"/>
                <a:ea typeface="Arial Unicode MS" pitchFamily="34" charset="-128"/>
                <a:cs typeface="BN Barak" pitchFamily="2" charset="-79"/>
              </a:rPr>
              <a:t> 2016</a:t>
            </a:r>
            <a:endParaRPr lang="he-IL" sz="4400" cap="all" dirty="0">
              <a:solidFill>
                <a:schemeClr val="accent6"/>
              </a:solidFill>
              <a:latin typeface="BN Barak" pitchFamily="2" charset="-79"/>
              <a:ea typeface="Arial Unicode MS" pitchFamily="34" charset="-128"/>
              <a:cs typeface="BN Barak" pitchFamily="2" charset="-79"/>
            </a:endParaRPr>
          </a:p>
        </p:txBody>
      </p:sp>
      <p:sp>
        <p:nvSpPr>
          <p:cNvPr id="5" name="מלבן מעוגל 3">
            <a:hlinkClick r:id="" action="ppaction://noaction"/>
          </p:cNvPr>
          <p:cNvSpPr/>
          <p:nvPr/>
        </p:nvSpPr>
        <p:spPr>
          <a:xfrm>
            <a:off x="3636963" y="3070225"/>
            <a:ext cx="1943100" cy="17272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he-IL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ארה"ב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he-IL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רוסיה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he-IL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בריטניה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he-IL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צרפת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he-IL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סין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374364" y="1200047"/>
            <a:ext cx="6369854" cy="5495880"/>
            <a:chOff x="1374364" y="1200047"/>
            <a:chExt cx="6369854" cy="5495880"/>
          </a:xfrm>
        </p:grpSpPr>
        <p:sp>
          <p:nvSpPr>
            <p:cNvPr id="4" name="Freeform 3"/>
            <p:cNvSpPr/>
            <p:nvPr/>
          </p:nvSpPr>
          <p:spPr>
            <a:xfrm>
              <a:off x="3918159" y="1200047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אנגולה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(2016)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2447119" y="1589833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735786" y="22597"/>
                  </a:moveTo>
                  <a:arcTo wR="2406754" hR="2406754" stAng="16671458" swAng="963521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5630228" y="1799271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מלזיה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(2016)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2552882" y="1859683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996344" y="599638"/>
                  </a:moveTo>
                  <a:arcTo wR="2406754" hR="2406754" stAng="18680148" swAng="1051752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486268" y="3028420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ניו</a:t>
              </a: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זילנד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(2016)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351388" y="1372355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811852" y="2317493"/>
                  </a:moveTo>
                  <a:arcTo wR="2406754" hR="2406754" stAng="21472474" swAng="886746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410394" y="4312487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ספרד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(2016)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425553" y="1340558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478281" y="3632004"/>
                  </a:moveTo>
                  <a:arcTo wR="2406754" hR="2406754" stAng="1836188" swAng="807808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5630230" y="5425327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ונצואלה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(2016)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909626" y="1318905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897671" y="4762908"/>
                  </a:moveTo>
                  <a:arcTo wR="2406754" hR="2406754" stAng="4693831" swAng="937191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3890156" y="5877275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סנגל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(2017)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1374364" y="1297339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508416" y="4811359"/>
                  </a:moveTo>
                  <a:arcTo wR="2406754" hR="2406754" stAng="5254744" swAng="1037473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2123720" y="5373220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מצרים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(2017)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1887675" y="1390537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83845" y="3978208"/>
                  </a:moveTo>
                  <a:arcTo wR="2406754" hR="2406754" stAng="8354204" swAng="830067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1407645" y="4226875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אוקראינה 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(2017)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1968795" y="1675855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890" y="2543537"/>
                  </a:moveTo>
                  <a:arcTo wR="2406754" hR="2406754" stAng="10604517" swAng="1053487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1493244" y="2825764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אורוגואי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(2017)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1751831" y="1882419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99141" y="939279"/>
                  </a:moveTo>
                  <a:arcTo wR="2406754" hR="2406754" stAng="13054206" swAng="718798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2263689" y="1799259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יפן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(2017)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1940517" y="1575158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398179" y="221521"/>
                  </a:moveTo>
                  <a:arcTo wR="2406754" hR="2406754" stAng="14713484" swAng="861521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330072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 txBox="1">
            <a:spLocks/>
          </p:cNvSpPr>
          <p:nvPr/>
        </p:nvSpPr>
        <p:spPr>
          <a:xfrm>
            <a:off x="468313" y="556097"/>
            <a:ext cx="8280400" cy="928687"/>
          </a:xfrm>
          <a:prstGeom prst="rect">
            <a:avLst/>
          </a:prstGeom>
        </p:spPr>
        <p:txBody>
          <a:bodyPr/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e-IL" sz="4000" cap="all" dirty="0" smtClean="0">
                <a:solidFill>
                  <a:schemeClr val="accent6"/>
                </a:solidFill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חברות </a:t>
            </a:r>
            <a:r>
              <a:rPr lang="he-IL" sz="4000" cap="all" dirty="0" err="1" smtClean="0">
                <a:solidFill>
                  <a:schemeClr val="accent6"/>
                </a:solidFill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מועבי"ט</a:t>
            </a:r>
            <a:r>
              <a:rPr lang="he-IL" sz="4000" cap="all" dirty="0" smtClean="0">
                <a:solidFill>
                  <a:schemeClr val="accent6"/>
                </a:solidFill>
                <a:latin typeface="BN Barak" pitchFamily="2" charset="-79"/>
                <a:ea typeface="Arial Unicode MS" pitchFamily="34" charset="-128"/>
                <a:cs typeface="BN Barak" pitchFamily="2" charset="-79"/>
              </a:rPr>
              <a:t> 2017</a:t>
            </a:r>
            <a:endParaRPr lang="he-IL" sz="4000" cap="all" dirty="0">
              <a:solidFill>
                <a:schemeClr val="accent6"/>
              </a:solidFill>
              <a:latin typeface="BN Barak" pitchFamily="2" charset="-79"/>
              <a:ea typeface="Arial Unicode MS" pitchFamily="34" charset="-128"/>
              <a:cs typeface="BN Barak" pitchFamily="2" charset="-79"/>
            </a:endParaRPr>
          </a:p>
        </p:txBody>
      </p:sp>
      <p:sp>
        <p:nvSpPr>
          <p:cNvPr id="5" name="מלבן מעוגל 3">
            <a:hlinkClick r:id="" action="ppaction://noaction"/>
          </p:cNvPr>
          <p:cNvSpPr/>
          <p:nvPr/>
        </p:nvSpPr>
        <p:spPr>
          <a:xfrm>
            <a:off x="3636963" y="3070225"/>
            <a:ext cx="1943100" cy="17272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he-IL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ארה"ב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he-IL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רוסיה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he-IL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בריטניה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he-IL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צרפת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he-IL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סין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374364" y="1200047"/>
            <a:ext cx="6510004" cy="5495880"/>
            <a:chOff x="1374364" y="1200047"/>
            <a:chExt cx="6510004" cy="5495880"/>
          </a:xfrm>
        </p:grpSpPr>
        <p:sp>
          <p:nvSpPr>
            <p:cNvPr id="4" name="Freeform 3"/>
            <p:cNvSpPr/>
            <p:nvPr/>
          </p:nvSpPr>
          <p:spPr>
            <a:xfrm>
              <a:off x="3918159" y="1200047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אתיופיה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(2018)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2447119" y="1589833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735786" y="22597"/>
                  </a:moveTo>
                  <a:arcTo wR="2406754" hR="2406754" stAng="16671458" swAng="963521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5630228" y="1799271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err="1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קזח'סטאן</a:t>
              </a:r>
              <a:endParaRPr lang="he-IL" sz="2100" b="1" kern="1200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(2018)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2552882" y="1859683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996344" y="599638"/>
                  </a:moveTo>
                  <a:arcTo wR="2406754" hR="2406754" stAng="18680148" swAng="1051752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486268" y="3028420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שבדיה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(2018)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351388" y="1372355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811852" y="2317493"/>
                  </a:moveTo>
                  <a:arcTo wR="2406754" hR="2406754" stAng="21472474" swAng="886746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012160" y="3996587"/>
              <a:ext cx="1872208" cy="885405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0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איטליה </a:t>
              </a:r>
              <a:r>
                <a:rPr lang="he-IL" sz="20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(2017)</a:t>
              </a:r>
            </a:p>
            <a:p>
              <a:pPr lvl="0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0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הולנד </a:t>
              </a:r>
              <a:r>
                <a:rPr lang="he-IL" sz="20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(2018)</a:t>
              </a:r>
              <a:endParaRPr lang="he-IL" sz="20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425553" y="1340558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478281" y="3632004"/>
                  </a:moveTo>
                  <a:arcTo wR="2406754" hR="2406754" stAng="1836188" swAng="807808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5630230" y="5425327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בוליביה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(2018)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909626" y="1318905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897671" y="4762908"/>
                  </a:moveTo>
                  <a:arcTo wR="2406754" hR="2406754" stAng="4693831" swAng="937191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3890156" y="5877275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סנגל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(2017)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1374364" y="1297339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508416" y="4811359"/>
                  </a:moveTo>
                  <a:arcTo wR="2406754" hR="2406754" stAng="5254744" swAng="1037473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2123720" y="5373220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מצרים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(2017)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1887675" y="1390537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83845" y="3978208"/>
                  </a:moveTo>
                  <a:arcTo wR="2406754" hR="2406754" stAng="8354204" swAng="830067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1407645" y="4226875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אוקראינה 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(2017)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1968795" y="1675855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890" y="2543537"/>
                  </a:moveTo>
                  <a:arcTo wR="2406754" hR="2406754" stAng="10604517" swAng="1053487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1493244" y="2825764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אורוגואי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(2017)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1751831" y="1882419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99141" y="939279"/>
                  </a:moveTo>
                  <a:arcTo wR="2406754" hR="2406754" stAng="13054206" swAng="718798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2263689" y="1799259"/>
              <a:ext cx="1257950" cy="655117"/>
            </a:xfrm>
            <a:custGeom>
              <a:avLst/>
              <a:gdLst>
                <a:gd name="connsiteX0" fmla="*/ 0 w 1257950"/>
                <a:gd name="connsiteY0" fmla="*/ 109188 h 655117"/>
                <a:gd name="connsiteX1" fmla="*/ 109188 w 1257950"/>
                <a:gd name="connsiteY1" fmla="*/ 0 h 655117"/>
                <a:gd name="connsiteX2" fmla="*/ 1148762 w 1257950"/>
                <a:gd name="connsiteY2" fmla="*/ 0 h 655117"/>
                <a:gd name="connsiteX3" fmla="*/ 1257950 w 1257950"/>
                <a:gd name="connsiteY3" fmla="*/ 109188 h 655117"/>
                <a:gd name="connsiteX4" fmla="*/ 1257950 w 1257950"/>
                <a:gd name="connsiteY4" fmla="*/ 545929 h 655117"/>
                <a:gd name="connsiteX5" fmla="*/ 1148762 w 1257950"/>
                <a:gd name="connsiteY5" fmla="*/ 655117 h 655117"/>
                <a:gd name="connsiteX6" fmla="*/ 109188 w 1257950"/>
                <a:gd name="connsiteY6" fmla="*/ 655117 h 655117"/>
                <a:gd name="connsiteX7" fmla="*/ 0 w 1257950"/>
                <a:gd name="connsiteY7" fmla="*/ 545929 h 655117"/>
                <a:gd name="connsiteX8" fmla="*/ 0 w 1257950"/>
                <a:gd name="connsiteY8" fmla="*/ 109188 h 655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57950" h="655117">
                  <a:moveTo>
                    <a:pt x="0" y="109188"/>
                  </a:moveTo>
                  <a:cubicBezTo>
                    <a:pt x="0" y="48885"/>
                    <a:pt x="48885" y="0"/>
                    <a:pt x="109188" y="0"/>
                  </a:cubicBezTo>
                  <a:lnTo>
                    <a:pt x="1148762" y="0"/>
                  </a:lnTo>
                  <a:cubicBezTo>
                    <a:pt x="1209065" y="0"/>
                    <a:pt x="1257950" y="48885"/>
                    <a:pt x="1257950" y="109188"/>
                  </a:cubicBezTo>
                  <a:lnTo>
                    <a:pt x="1257950" y="545929"/>
                  </a:lnTo>
                  <a:cubicBezTo>
                    <a:pt x="1257950" y="606232"/>
                    <a:pt x="1209065" y="655117"/>
                    <a:pt x="1148762" y="655117"/>
                  </a:cubicBezTo>
                  <a:lnTo>
                    <a:pt x="109188" y="655117"/>
                  </a:lnTo>
                  <a:cubicBezTo>
                    <a:pt x="48885" y="655117"/>
                    <a:pt x="0" y="606232"/>
                    <a:pt x="0" y="545929"/>
                  </a:cubicBezTo>
                  <a:lnTo>
                    <a:pt x="0" y="109188"/>
                  </a:lnTo>
                  <a:close/>
                </a:path>
              </a:pathLst>
            </a:cu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111990" tIns="111990" rIns="111990" bIns="111990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kern="1200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יפן</a:t>
              </a:r>
            </a:p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00" b="1" dirty="0" smtClean="0">
                  <a:solidFill>
                    <a:schemeClr val="bg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(2017)</a:t>
              </a:r>
              <a:endParaRPr lang="he-IL" sz="2100" b="1" kern="1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1940517" y="1575158"/>
              <a:ext cx="4813508" cy="481350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398179" y="221521"/>
                  </a:moveTo>
                  <a:arcTo wR="2406754" hR="2406754" stAng="14713484" swAng="861521"/>
                </a:path>
              </a:pathLst>
            </a:custGeom>
            <a:noFill/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198001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workm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773238"/>
            <a:ext cx="7991475" cy="4492625"/>
          </a:xfrm>
          <a:prstGeom prst="rect">
            <a:avLst/>
          </a:prstGeom>
          <a:ln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9750" y="-171400"/>
            <a:ext cx="8153400" cy="990600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400" b="1" kern="120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e-IL" cap="all" dirty="0" smtClean="0">
                <a:ln w="6350">
                  <a:noFill/>
                </a:ln>
                <a:solidFill>
                  <a:schemeClr val="accent6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העצרת הכללית - קבוצות אזוריות</a:t>
            </a:r>
            <a:endParaRPr lang="en-US" cap="all" dirty="0">
              <a:ln w="6350">
                <a:noFill/>
              </a:ln>
              <a:solidFill>
                <a:schemeClr val="accent6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BN Barak" pitchFamily="2" charset="-79"/>
              <a:ea typeface="Arial Unicode MS" pitchFamily="34" charset="-128"/>
              <a:cs typeface="BN Barak" pitchFamily="2" charset="-79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71550" y="2205038"/>
            <a:ext cx="7129463" cy="367188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just">
              <a:buFont typeface="Wingdings 2" pitchFamily="18" charset="2"/>
              <a:buNone/>
              <a:defRPr/>
            </a:pPr>
            <a:r>
              <a:rPr lang="he-I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אפריקה:		53 מדינות</a:t>
            </a:r>
          </a:p>
          <a:p>
            <a:pPr marL="137160" indent="0" algn="just">
              <a:buFont typeface="Wingdings 2" pitchFamily="18" charset="2"/>
              <a:buNone/>
              <a:defRPr/>
            </a:pPr>
            <a:r>
              <a:rPr lang="he-I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אסיה :		53 מדינות</a:t>
            </a:r>
          </a:p>
          <a:p>
            <a:pPr marL="137160" indent="0" algn="just">
              <a:buFont typeface="Wingdings 2" pitchFamily="18" charset="2"/>
              <a:buNone/>
              <a:defRPr/>
            </a:pPr>
            <a:r>
              <a:rPr lang="he-I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מזרח אירופה:	23 מדינות</a:t>
            </a:r>
          </a:p>
          <a:p>
            <a:pPr marL="137160" indent="0" algn="just">
              <a:buFont typeface="Wingdings 2" pitchFamily="18" charset="2"/>
              <a:buNone/>
              <a:defRPr/>
            </a:pPr>
            <a:r>
              <a:rPr lang="he-I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אמריקה הלטינית והקריביים : 33 מדינות</a:t>
            </a:r>
          </a:p>
          <a:p>
            <a:pPr marL="137160" indent="0">
              <a:buFont typeface="Wingdings 2" pitchFamily="18" charset="2"/>
              <a:buNone/>
              <a:defRPr/>
            </a:pPr>
            <a:r>
              <a:rPr lang="he-IL" b="1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מערב אירופה ואחרות :	 	 29 מדינות </a:t>
            </a:r>
          </a:p>
          <a:p>
            <a:pPr marL="137160" indent="0">
              <a:buFont typeface="Wingdings 2" pitchFamily="18" charset="2"/>
              <a:buNone/>
              <a:defRPr/>
            </a:pPr>
            <a:r>
              <a:rPr lang="he-IL" b="1" dirty="0" smtClean="0">
                <a:solidFill>
                  <a:schemeClr val="accent4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כוללת: אוסטרליה, קנדה, ניו-זילנד, ישראל וארה"ב</a:t>
            </a:r>
          </a:p>
          <a:p>
            <a:pPr marL="137160" indent="0">
              <a:buFont typeface="Wingdings 2" pitchFamily="18" charset="2"/>
              <a:buNone/>
              <a:defRPr/>
            </a:pPr>
            <a:endParaRPr lang="he-IL" b="1" dirty="0" smtClean="0">
              <a:solidFill>
                <a:schemeClr val="bg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None/>
              <a:defRPr/>
            </a:pPr>
            <a:endParaRPr lang="en-US" b="1" dirty="0" smtClean="0">
              <a:solidFill>
                <a:schemeClr val="bg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298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524000" y="-315416"/>
            <a:ext cx="6216352" cy="99580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400" b="1" kern="120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he-IL" cap="all" dirty="0" smtClean="0">
                <a:ln w="6350">
                  <a:noFill/>
                </a:ln>
                <a:solidFill>
                  <a:schemeClr val="accent6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האו"ם סביבנו</a:t>
            </a:r>
            <a:endParaRPr lang="en-US" cap="all" dirty="0">
              <a:ln w="6350">
                <a:noFill/>
              </a:ln>
              <a:solidFill>
                <a:schemeClr val="accent6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BN Barak" pitchFamily="2" charset="-79"/>
              <a:ea typeface="Arial Unicode MS" pitchFamily="34" charset="-128"/>
              <a:cs typeface="BN Barak" pitchFamily="2" charset="-79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95536" y="1484114"/>
            <a:ext cx="4038600" cy="21891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indent="-411480" algn="ctr"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he-IL" sz="3300" b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נציגי המזכ"ל</a:t>
            </a:r>
          </a:p>
          <a:p>
            <a:pPr marL="548640" indent="-411480" algn="ctr"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he-IL" smtClean="0"/>
              <a:t> </a:t>
            </a:r>
            <a:r>
              <a:rPr lang="en-US" smtClean="0">
                <a:cs typeface="Arial" pitchFamily="34" charset="0"/>
              </a:rPr>
              <a:t> </a:t>
            </a: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UNSCO </a:t>
            </a:r>
            <a:r>
              <a:rPr lang="he-IL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(ירושלים)</a:t>
            </a:r>
          </a:p>
          <a:p>
            <a:pPr marL="548640" indent="-411480" algn="ctr"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UNSCOL</a:t>
            </a:r>
            <a:r>
              <a:rPr lang="he-IL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(ביירות)</a:t>
            </a:r>
          </a:p>
          <a:p>
            <a:pPr marL="548640" indent="-411480" algn="ctr"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he-IL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הנציג ליישום 1559 (נ"י)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499992" y="1628800"/>
            <a:ext cx="4355976" cy="1706562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2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indent="-411480" algn="ctr"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he-IL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כוחות שלום</a:t>
            </a:r>
          </a:p>
          <a:p>
            <a:pPr marL="548640" indent="-411480" algn="ctr"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UNIFIL</a:t>
            </a:r>
            <a:endParaRPr lang="he-IL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48640" indent="-411480" algn="ctr"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UNDOF</a:t>
            </a:r>
            <a:endParaRPr lang="he-IL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48640" indent="-411480" algn="ctr"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UNTSO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466973" y="4003700"/>
            <a:ext cx="4038600" cy="218757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indent="-411480" algn="ctr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he-IL" sz="3300" b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תכניות פיתוח</a:t>
            </a:r>
          </a:p>
          <a:p>
            <a:pPr marL="548640" indent="-411480" algn="ctr"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UNDP</a:t>
            </a:r>
            <a:r>
              <a:rPr lang="he-IL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UNPP</a:t>
            </a:r>
          </a:p>
          <a:p>
            <a:pPr marL="548640" indent="-411480" algn="ctr"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UNICEF</a:t>
            </a:r>
          </a:p>
          <a:p>
            <a:pPr marL="548640" indent="-411480" algn="ctr"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UNEP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4571306" y="4109773"/>
            <a:ext cx="4183062" cy="2160587"/>
          </a:xfrm>
          <a:prstGeom prst="rect">
            <a:avLst/>
          </a:prstGeom>
        </p:spPr>
        <p:txBody>
          <a:bodyPr vert="horz" lIns="91440" tIns="45720" rIns="91440" bIns="45720" rtlCol="1">
            <a:normAutofit fontScale="47500" lnSpcReduction="2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indent="-411480" algn="ctr">
              <a:buClr>
                <a:schemeClr val="tx1">
                  <a:shade val="9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he-IL" sz="6900" b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תכניות סיוע</a:t>
            </a:r>
          </a:p>
          <a:p>
            <a:pPr marL="548640" indent="-411480" algn="ctr"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en-US" sz="51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UNRWA</a:t>
            </a:r>
            <a:endParaRPr lang="he-IL" sz="51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48640" indent="-411480" algn="ctr"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en-US" sz="51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OCHA</a:t>
            </a:r>
          </a:p>
          <a:p>
            <a:pPr marL="548640" indent="-411480" algn="ctr"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en-US" sz="51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WFP</a:t>
            </a:r>
            <a:endParaRPr lang="he-IL" sz="51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48640" indent="-411480" algn="ctr"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en-US" sz="51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UNHCR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" name="Picture 7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418" y="1639623"/>
            <a:ext cx="79216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418" y="4109773"/>
            <a:ext cx="79216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3411" y="4076725"/>
            <a:ext cx="792162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1973" y="1628800"/>
            <a:ext cx="79216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860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-387424"/>
            <a:ext cx="7787208" cy="115699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e-IL" cap="all" dirty="0">
                <a:ln w="6350">
                  <a:noFill/>
                </a:ln>
                <a:solidFill>
                  <a:schemeClr val="accent6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פריסת כוחות השלום של האו"ם</a:t>
            </a:r>
            <a:endParaRPr lang="en-US" cap="all" dirty="0">
              <a:ln w="6350">
                <a:noFill/>
              </a:ln>
              <a:solidFill>
                <a:schemeClr val="accent6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BN Barak" pitchFamily="2" charset="-79"/>
              <a:ea typeface="Arial Unicode MS" pitchFamily="34" charset="-128"/>
              <a:cs typeface="BN Barak" pitchFamily="2" charset="-79"/>
            </a:endParaRP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323850" y="1341438"/>
            <a:ext cx="2232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395536" y="5590981"/>
            <a:ext cx="754370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chemeClr val="accent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תקציב כּוֹחוֹת השלוֹם של האו"ם:</a:t>
            </a:r>
            <a:r>
              <a:rPr lang="he-IL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כ- 8.47 מיליארד דוֹלר   </a:t>
            </a:r>
            <a:r>
              <a:rPr lang="he-IL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he-IL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יולי 2014-יוני </a:t>
            </a:r>
            <a:r>
              <a:rPr lang="he-IL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2015)</a:t>
            </a:r>
          </a:p>
          <a:p>
            <a:r>
              <a:rPr lang="he-IL" b="1" dirty="0" smtClean="0">
                <a:solidFill>
                  <a:schemeClr val="accent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תרומוֹת נוספות לכוחות השלום:</a:t>
            </a:r>
            <a:r>
              <a:rPr lang="he-IL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כ- 2.17 מיליארד דוֹלר   </a:t>
            </a:r>
            <a:r>
              <a:rPr lang="he-IL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(מרץ 2015) 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6084168" y="1340768"/>
            <a:ext cx="280831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e-IL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נכון למרץ  2015 :</a:t>
            </a:r>
          </a:p>
          <a:p>
            <a:endParaRPr lang="he-IL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he-IL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סה"כ </a:t>
            </a:r>
            <a:r>
              <a:rPr lang="he-IL" sz="1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כ'א</a:t>
            </a:r>
            <a:r>
              <a:rPr lang="he-IL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מ-120 מדינות ב- 16 בסיסי כוחות השלום של האו"ם:</a:t>
            </a:r>
          </a:p>
          <a:p>
            <a:endParaRPr lang="he-IL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he-IL" sz="1600" b="1" dirty="0" smtClean="0">
                <a:solidFill>
                  <a:schemeClr val="accent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125,666</a:t>
            </a:r>
          </a:p>
          <a:p>
            <a:pPr algn="ctr"/>
            <a:endParaRPr lang="he-IL" sz="1600" b="1" dirty="0" smtClean="0">
              <a:solidFill>
                <a:schemeClr val="accent6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he-IL" sz="1600" b="1" dirty="0" smtClean="0">
                <a:solidFill>
                  <a:schemeClr val="accent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בעלות של מעל ל-10 מיליארד $</a:t>
            </a:r>
          </a:p>
          <a:p>
            <a:endParaRPr lang="he-IL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he-IL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מתוֹכם :</a:t>
            </a:r>
          </a:p>
          <a:p>
            <a:r>
              <a:rPr lang="he-IL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91,962 	אנשי צבא</a:t>
            </a:r>
          </a:p>
          <a:p>
            <a:r>
              <a:rPr lang="he-IL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1,781 	משקיפים צבאיים</a:t>
            </a:r>
          </a:p>
          <a:p>
            <a:r>
              <a:rPr lang="he-IL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13,122 	שוטרים</a:t>
            </a:r>
          </a:p>
          <a:p>
            <a:r>
              <a:rPr lang="he-IL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5,277 	אזרחים בינ"ל</a:t>
            </a:r>
          </a:p>
          <a:p>
            <a:r>
              <a:rPr lang="he-IL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11,678 	אזרחים מקומיים</a:t>
            </a:r>
          </a:p>
          <a:p>
            <a:r>
              <a:rPr lang="he-IL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1,846 	אזרחים מתנדבים</a:t>
            </a:r>
          </a:p>
          <a:p>
            <a:endParaRPr lang="he-IL" sz="1400" b="1" dirty="0" smtClean="0">
              <a:solidFill>
                <a:schemeClr val="tx1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he-IL" b="1" dirty="0">
              <a:solidFill>
                <a:schemeClr val="tx1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62" y="1412776"/>
            <a:ext cx="6014466" cy="3772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724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 txBox="1">
            <a:spLocks/>
          </p:cNvSpPr>
          <p:nvPr/>
        </p:nvSpPr>
        <p:spPr>
          <a:xfrm>
            <a:off x="755576" y="-459432"/>
            <a:ext cx="7866583" cy="1008112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/>
                <a:cs typeface="Levenim MT" pitchFamily="2" charset="-79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/>
                <a:cs typeface="Levenim MT" pitchFamily="2" charset="-79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/>
                <a:cs typeface="Levenim MT" pitchFamily="2" charset="-79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/>
                <a:cs typeface="Levenim MT" pitchFamily="2" charset="-79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/>
                <a:cs typeface="Levenim MT" pitchFamily="2" charset="-79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/>
                <a:cs typeface="Levenim MT" pitchFamily="2" charset="-79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/>
                <a:cs typeface="Levenim MT" pitchFamily="2" charset="-79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/>
                <a:cs typeface="Levenim MT" pitchFamily="2" charset="-79"/>
              </a:defRPr>
            </a:lvl9pPr>
          </a:lstStyle>
          <a:p>
            <a:pPr eaLnBrk="1" hangingPunct="1"/>
            <a:r>
              <a:rPr lang="he-IL" dirty="0" smtClean="0"/>
              <a:t/>
            </a:r>
            <a:br>
              <a:rPr lang="he-IL" dirty="0" smtClean="0"/>
            </a:br>
            <a:r>
              <a:rPr lang="he-IL" sz="5300" cap="all" dirty="0">
                <a:solidFill>
                  <a:schemeClr val="accent6"/>
                </a:solidFill>
                <a:latin typeface="BN Barak" pitchFamily="2" charset="-79"/>
                <a:ea typeface="Arial Unicode MS" pitchFamily="34" charset="-128"/>
                <a:cs typeface="BN Barak" pitchFamily="2" charset="-79"/>
              </a:rPr>
              <a:t>תרומת מדינות לתקציב האו"ם</a:t>
            </a:r>
            <a:endParaRPr lang="he-IL" sz="4800" cap="all" dirty="0">
              <a:solidFill>
                <a:schemeClr val="accent6"/>
              </a:solidFill>
              <a:latin typeface="BN Barak" pitchFamily="2" charset="-79"/>
              <a:ea typeface="Arial Unicode MS" pitchFamily="34" charset="-128"/>
              <a:cs typeface="BN Barak" pitchFamily="2" charset="-79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235095"/>
              </p:ext>
            </p:extLst>
          </p:nvPr>
        </p:nvGraphicFramePr>
        <p:xfrm>
          <a:off x="323528" y="1196752"/>
          <a:ext cx="1512168" cy="5112573"/>
        </p:xfrm>
        <a:graphic>
          <a:graphicData uri="http://schemas.openxmlformats.org/drawingml/2006/table">
            <a:tbl>
              <a:tblPr firstRow="1" firstCol="1" bandRow="1"/>
              <a:tblGrid>
                <a:gridCol w="882097"/>
                <a:gridCol w="630071"/>
              </a:tblGrid>
              <a:tr h="63886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C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2800" b="1" dirty="0">
                        <a:solidFill>
                          <a:srgbClr val="FFC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C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22</a:t>
                      </a:r>
                      <a:endParaRPr lang="en-US" sz="2800" b="1" dirty="0">
                        <a:solidFill>
                          <a:srgbClr val="FFC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3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Japan </a:t>
                      </a:r>
                      <a:endParaRPr lang="en-US" sz="1200" b="1" dirty="0">
                        <a:solidFill>
                          <a:schemeClr val="accent3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3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10.833</a:t>
                      </a:r>
                      <a:endParaRPr lang="en-US" sz="2400" dirty="0">
                        <a:solidFill>
                          <a:schemeClr val="accent3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Germany </a:t>
                      </a:r>
                      <a:endParaRPr lang="en-US" sz="12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7.141</a:t>
                      </a:r>
                      <a:endParaRPr lang="en-US" sz="2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France </a:t>
                      </a:r>
                      <a:endParaRPr 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5.593</a:t>
                      </a:r>
                      <a:endParaRPr 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UK</a:t>
                      </a:r>
                      <a:endParaRPr lang="en-US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5.179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B76F6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China </a:t>
                      </a:r>
                      <a:endParaRPr lang="en-US" sz="1200" b="1" dirty="0">
                        <a:solidFill>
                          <a:srgbClr val="B76F6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B76F6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5.148</a:t>
                      </a:r>
                      <a:endParaRPr lang="en-US" sz="2400" dirty="0">
                        <a:solidFill>
                          <a:srgbClr val="B76F6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Italy </a:t>
                      </a:r>
                      <a:endParaRPr lang="en-US" sz="1200" b="1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4.448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A65B4C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Canada </a:t>
                      </a:r>
                      <a:endParaRPr lang="en-US" sz="1200" b="1" dirty="0">
                        <a:solidFill>
                          <a:srgbClr val="A65B4C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A65B4C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2.984</a:t>
                      </a:r>
                      <a:endParaRPr lang="en-US" sz="2400" dirty="0">
                        <a:solidFill>
                          <a:srgbClr val="A65B4C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Spain </a:t>
                      </a:r>
                      <a:endParaRPr lang="en-US" sz="1200" b="1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2.973</a:t>
                      </a:r>
                      <a:endParaRPr lang="en-US" sz="2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1EE06D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Brazil </a:t>
                      </a:r>
                      <a:endParaRPr lang="en-US" sz="1200" b="1" dirty="0">
                        <a:solidFill>
                          <a:srgbClr val="1EE06D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1EE06D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2.934</a:t>
                      </a:r>
                      <a:endParaRPr lang="en-US" sz="2400" dirty="0">
                        <a:solidFill>
                          <a:srgbClr val="1EE06D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5911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5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Russian Federation </a:t>
                      </a:r>
                      <a:endParaRPr lang="en-US" sz="1200" b="1" dirty="0">
                        <a:solidFill>
                          <a:schemeClr val="accent5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accent5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2.438</a:t>
                      </a:r>
                      <a:endParaRPr lang="en-US" sz="2400" dirty="0">
                        <a:solidFill>
                          <a:schemeClr val="accent5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Australia 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2.074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5911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Republic of Korea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1.994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Mexico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1.842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Netherlands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1.654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Turkey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1.328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06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Switzerland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1.047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082072"/>
              </p:ext>
            </p:extLst>
          </p:nvPr>
        </p:nvGraphicFramePr>
        <p:xfrm>
          <a:off x="1907704" y="1340768"/>
          <a:ext cx="1512168" cy="4997895"/>
        </p:xfrm>
        <a:graphic>
          <a:graphicData uri="http://schemas.openxmlformats.org/drawingml/2006/table">
            <a:tbl>
              <a:tblPr firstRow="1" firstCol="1" bandRow="1"/>
              <a:tblGrid>
                <a:gridCol w="756084"/>
                <a:gridCol w="756084"/>
              </a:tblGrid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Belgium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0.998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Sweden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0.96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Poland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0.921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9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Saudi Arabia 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0.864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Norway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0.851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Austria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0.798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Denmark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0.675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India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0.666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Greece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0.638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1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Venezuela</a:t>
                      </a:r>
                      <a:endParaRPr kumimoji="0"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0.627</a:t>
                      </a:r>
                      <a:endParaRPr kumimoji="0" lang="en-US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UAE</a:t>
                      </a:r>
                      <a:endParaRPr kumimoji="0" lang="en-US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0.595</a:t>
                      </a:r>
                      <a:endParaRPr kumimoji="0" lang="en-US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Finland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0.519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Portugal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0.474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Argentina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0.432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Ireland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0.418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Israel </a:t>
                      </a:r>
                      <a:endParaRPr lang="en-US" sz="1400" b="1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0.396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9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Czech </a:t>
                      </a:r>
                      <a:r>
                        <a:rPr lang="en-US" sz="11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Republic 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0.386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Singapore</a:t>
                      </a: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0.384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9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South Africa 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0.372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Iran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0.356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134046"/>
              </p:ext>
            </p:extLst>
          </p:nvPr>
        </p:nvGraphicFramePr>
        <p:xfrm>
          <a:off x="3563888" y="1340768"/>
          <a:ext cx="1584176" cy="4968557"/>
        </p:xfrm>
        <a:graphic>
          <a:graphicData uri="http://schemas.openxmlformats.org/drawingml/2006/table">
            <a:tbl>
              <a:tblPr firstRow="1" firstCol="1" bandRow="1"/>
              <a:tblGrid>
                <a:gridCol w="792088"/>
                <a:gridCol w="792088"/>
              </a:tblGrid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Indonesia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0.346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Chile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0.334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Malaysia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0.281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Kuwait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0.273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Hungary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0.266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Colombia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0.259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319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New Zealand 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0.253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Thailand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0.239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Romania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0.226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Qatar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0.209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Slovakia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0.171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Philippines</a:t>
                      </a: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0.154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Libya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0.142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Algeria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0.137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Egypt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0.134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Croatia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0.126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Kazakhstan</a:t>
                      </a: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0.121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Peru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0.117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Oman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0.102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98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Slovenia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246767"/>
              </p:ext>
            </p:extLst>
          </p:nvPr>
        </p:nvGraphicFramePr>
        <p:xfrm>
          <a:off x="5364088" y="1340768"/>
          <a:ext cx="1728192" cy="4985392"/>
        </p:xfrm>
        <a:graphic>
          <a:graphicData uri="http://schemas.openxmlformats.org/drawingml/2006/table">
            <a:tbl>
              <a:tblPr firstRow="1" firstCol="1" bandRow="1"/>
              <a:tblGrid>
                <a:gridCol w="864096"/>
                <a:gridCol w="864096"/>
              </a:tblGrid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Ukraine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0.099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Nigeria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0.09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Pakistan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0.085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44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Luxembourg 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0.081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Lithuania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0.073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Cuba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0.069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Iraq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0.068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Morocco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0.062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Belarus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0.056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Uruguay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0.052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Bulgaria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0.047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Cyprus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0.047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Latvia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0.047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44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Dominican Republi</a:t>
                      </a: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0.045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Ecuador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0.044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44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Trinidad, </a:t>
                      </a: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Tobago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0.044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Lebanon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0.042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Viet Nam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0.042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Azerbaijan 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9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Estonia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30289"/>
              </p:ext>
            </p:extLst>
          </p:nvPr>
        </p:nvGraphicFramePr>
        <p:xfrm>
          <a:off x="7164288" y="3212976"/>
          <a:ext cx="1846446" cy="3119628"/>
        </p:xfrm>
        <a:graphic>
          <a:graphicData uri="http://schemas.openxmlformats.org/drawingml/2006/table">
            <a:tbl>
              <a:tblPr firstRow="1" firstCol="1" bandRow="1"/>
              <a:tblGrid>
                <a:gridCol w="923223"/>
                <a:gridCol w="923223"/>
              </a:tblGrid>
              <a:tr h="18097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Serbia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Bahrain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0.039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Costa Rica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0.038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Syrian Arab Republic 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0.036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Tunisia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0.036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Guatemala 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0.027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Iceland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0.027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Brunei Darussalam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0.026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Panama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0.026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Sri Lanka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0.025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Jordan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0.022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Gabon 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0.02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Turkmenistan 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0.019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668344" y="926138"/>
            <a:ext cx="1296144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600" cap="all" dirty="0">
                <a:solidFill>
                  <a:schemeClr val="accent6"/>
                </a:solidFill>
                <a:latin typeface="BN Barak" pitchFamily="2" charset="-79"/>
                <a:ea typeface="Arial Unicode MS" pitchFamily="34" charset="-128"/>
                <a:cs typeface="BN Barak" pitchFamily="2" charset="-79"/>
              </a:rPr>
              <a:t>%</a:t>
            </a:r>
            <a:endParaRPr lang="he-IL" sz="16600" dirty="0">
              <a:solidFill>
                <a:schemeClr val="accent6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7784" y="6237312"/>
            <a:ext cx="6480720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700" b="1" dirty="0" smtClean="0">
                <a:solidFill>
                  <a:srgbClr val="FF0000"/>
                </a:solidFill>
              </a:rPr>
              <a:t>ישראל מדורגת במקום ה-33 בסולם התשלומים</a:t>
            </a:r>
          </a:p>
          <a:p>
            <a:r>
              <a:rPr lang="he-IL" sz="1700" b="1" dirty="0" smtClean="0">
                <a:solidFill>
                  <a:srgbClr val="FF0000"/>
                </a:solidFill>
              </a:rPr>
              <a:t>ב- 2014 שילמה 43 מיליון $ מתוכם 28 מיליון $ לכוחות שמירת שלום</a:t>
            </a:r>
            <a:endParaRPr lang="he-IL" sz="1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8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3198</TotalTime>
  <Words>879</Words>
  <Application>Microsoft Office PowerPoint</Application>
  <PresentationFormat>‫הצגה על המסך (4:3)</PresentationFormat>
  <Paragraphs>418</Paragraphs>
  <Slides>13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Office Theme</vt:lpstr>
      <vt:lpstr>מצגת של PowerPoint</vt:lpstr>
      <vt:lpstr>מבנה אגף או'ם וארגונים בינ'ל</vt:lpstr>
      <vt:lpstr>המטה ונציגויות ארב'ל</vt:lpstr>
      <vt:lpstr>מצגת של PowerPoint</vt:lpstr>
      <vt:lpstr>מצגת של PowerPoint</vt:lpstr>
      <vt:lpstr>מצגת של PowerPoint</vt:lpstr>
      <vt:lpstr>מצגת של PowerPoint</vt:lpstr>
      <vt:lpstr>פריסת כוחות השלום של האו"ם</vt:lpstr>
      <vt:lpstr>מצגת של PowerPoint</vt:lpstr>
      <vt:lpstr>מצגת של PowerPoint</vt:lpstr>
      <vt:lpstr>מצגת של PowerPoint</vt:lpstr>
      <vt:lpstr>מצגת של PowerPoint</vt:lpstr>
      <vt:lpstr>או"ם ממש לא שמום.....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Hod Ofer</dc:creator>
  <cp:lastModifiedBy>Administrator</cp:lastModifiedBy>
  <cp:revision>146</cp:revision>
  <cp:lastPrinted>2015-07-06T06:50:56Z</cp:lastPrinted>
  <dcterms:created xsi:type="dcterms:W3CDTF">2014-09-22T10:52:09Z</dcterms:created>
  <dcterms:modified xsi:type="dcterms:W3CDTF">2016-08-24T10:23:23Z</dcterms:modified>
</cp:coreProperties>
</file>