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2"/>
  </p:notesMasterIdLst>
  <p:sldIdLst>
    <p:sldId id="256" r:id="rId2"/>
    <p:sldId id="289" r:id="rId3"/>
    <p:sldId id="276" r:id="rId4"/>
    <p:sldId id="293" r:id="rId5"/>
    <p:sldId id="261" r:id="rId6"/>
    <p:sldId id="279" r:id="rId7"/>
    <p:sldId id="291" r:id="rId8"/>
    <p:sldId id="288" r:id="rId9"/>
    <p:sldId id="282" r:id="rId10"/>
    <p:sldId id="283" r:id="rId11"/>
    <p:sldId id="285" r:id="rId12"/>
    <p:sldId id="262" r:id="rId13"/>
    <p:sldId id="272" r:id="rId14"/>
    <p:sldId id="263" r:id="rId15"/>
    <p:sldId id="278" r:id="rId16"/>
    <p:sldId id="286" r:id="rId17"/>
    <p:sldId id="292" r:id="rId18"/>
    <p:sldId id="287" r:id="rId19"/>
    <p:sldId id="264" r:id="rId20"/>
    <p:sldId id="273" r:id="rId21"/>
    <p:sldId id="296" r:id="rId22"/>
    <p:sldId id="290" r:id="rId23"/>
    <p:sldId id="275" r:id="rId24"/>
    <p:sldId id="265" r:id="rId25"/>
    <p:sldId id="294" r:id="rId26"/>
    <p:sldId id="281" r:id="rId27"/>
    <p:sldId id="295" r:id="rId28"/>
    <p:sldId id="257" r:id="rId29"/>
    <p:sldId id="258" r:id="rId30"/>
    <p:sldId id="259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37EB1-5CF9-45CD-B4AD-788A0B149294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210D04E0-5284-49FE-9EB1-EBC59FF266F2}">
      <dgm:prSet phldrT="[טקסט]"/>
      <dgm:spPr/>
      <dgm:t>
        <a:bodyPr/>
        <a:lstStyle/>
        <a:p>
          <a:pPr rtl="1"/>
          <a:r>
            <a:rPr lang="he-IL" dirty="0" smtClean="0"/>
            <a:t>שגריר</a:t>
          </a:r>
          <a:endParaRPr lang="he-IL" dirty="0"/>
        </a:p>
      </dgm:t>
    </dgm:pt>
    <dgm:pt modelId="{B4DB58A8-9459-4700-B91C-4671D4BCA158}" type="parTrans" cxnId="{9BEE8149-D7F3-423A-B3AE-721A1951180D}">
      <dgm:prSet/>
      <dgm:spPr/>
      <dgm:t>
        <a:bodyPr/>
        <a:lstStyle/>
        <a:p>
          <a:pPr rtl="1"/>
          <a:endParaRPr lang="he-IL"/>
        </a:p>
      </dgm:t>
    </dgm:pt>
    <dgm:pt modelId="{8E80A746-1F98-49B9-A7D8-C6BC2A5BF054}" type="sibTrans" cxnId="{9BEE8149-D7F3-423A-B3AE-721A1951180D}">
      <dgm:prSet/>
      <dgm:spPr/>
      <dgm:t>
        <a:bodyPr/>
        <a:lstStyle/>
        <a:p>
          <a:pPr rtl="1"/>
          <a:endParaRPr lang="he-IL"/>
        </a:p>
      </dgm:t>
    </dgm:pt>
    <dgm:pt modelId="{E80A2635-B307-48EE-9E2D-58633BB7C60C}" type="asst">
      <dgm:prSet phldrT="[טקסט]"/>
      <dgm:spPr>
        <a:solidFill>
          <a:schemeClr val="accent5">
            <a:lumMod val="50000"/>
          </a:schemeClr>
        </a:solidFill>
      </dgm:spPr>
      <dgm:t>
        <a:bodyPr/>
        <a:lstStyle/>
        <a:p>
          <a:pPr rtl="1"/>
          <a:r>
            <a:rPr lang="he-IL" dirty="0" smtClean="0"/>
            <a:t>ציר</a:t>
          </a:r>
          <a:endParaRPr lang="he-IL" dirty="0"/>
        </a:p>
      </dgm:t>
    </dgm:pt>
    <dgm:pt modelId="{57CBFBEF-8439-41AB-9FF6-C20E4C374CF6}" type="parTrans" cxnId="{15169D3F-F26A-4B4E-9FF4-EB48BFA00080}">
      <dgm:prSet/>
      <dgm:spPr/>
      <dgm:t>
        <a:bodyPr/>
        <a:lstStyle/>
        <a:p>
          <a:pPr rtl="1"/>
          <a:endParaRPr lang="he-IL"/>
        </a:p>
      </dgm:t>
    </dgm:pt>
    <dgm:pt modelId="{8F127376-A4AF-4BD6-B4B2-2DC7ECF508EF}" type="sibTrans" cxnId="{15169D3F-F26A-4B4E-9FF4-EB48BFA00080}">
      <dgm:prSet/>
      <dgm:spPr/>
      <dgm:t>
        <a:bodyPr/>
        <a:lstStyle/>
        <a:p>
          <a:pPr rtl="1"/>
          <a:endParaRPr lang="he-IL"/>
        </a:p>
      </dgm:t>
    </dgm:pt>
    <dgm:pt modelId="{D7361B96-B7BD-4105-8E82-EC91CC388A49}">
      <dgm:prSet phldrT="[טקסט]"/>
      <dgm:spPr/>
      <dgm:t>
        <a:bodyPr/>
        <a:lstStyle/>
        <a:p>
          <a:pPr rtl="1"/>
          <a:r>
            <a:rPr lang="he-IL" dirty="0" smtClean="0"/>
            <a:t>קצין ביטחון</a:t>
          </a:r>
          <a:endParaRPr lang="he-IL" dirty="0"/>
        </a:p>
      </dgm:t>
    </dgm:pt>
    <dgm:pt modelId="{AF79EE4D-37BA-4027-9D1A-E854FA018BB5}" type="parTrans" cxnId="{B1FB0D8B-F90B-4C8B-8DF6-C6DCAC53519E}">
      <dgm:prSet/>
      <dgm:spPr/>
      <dgm:t>
        <a:bodyPr/>
        <a:lstStyle/>
        <a:p>
          <a:pPr rtl="1"/>
          <a:endParaRPr lang="he-IL"/>
        </a:p>
      </dgm:t>
    </dgm:pt>
    <dgm:pt modelId="{3699617F-F867-4199-A7E7-13E919052BA6}" type="sibTrans" cxnId="{B1FB0D8B-F90B-4C8B-8DF6-C6DCAC53519E}">
      <dgm:prSet/>
      <dgm:spPr/>
      <dgm:t>
        <a:bodyPr/>
        <a:lstStyle/>
        <a:p>
          <a:pPr rtl="1"/>
          <a:endParaRPr lang="he-IL"/>
        </a:p>
      </dgm:t>
    </dgm:pt>
    <dgm:pt modelId="{F0D58545-280F-464F-B96A-9999A77D71AC}">
      <dgm:prSet phldrT="[טקסט]"/>
      <dgm:spPr/>
      <dgm:t>
        <a:bodyPr/>
        <a:lstStyle/>
        <a:p>
          <a:pPr rtl="1"/>
          <a:r>
            <a:rPr lang="he-IL" dirty="0" smtClean="0"/>
            <a:t>יועץ מדיני</a:t>
          </a:r>
          <a:endParaRPr lang="he-IL" dirty="0"/>
        </a:p>
      </dgm:t>
    </dgm:pt>
    <dgm:pt modelId="{5A2355BE-8F32-4819-94DB-28B45B1D640A}" type="parTrans" cxnId="{C791D78F-80DE-4337-AEBF-061B04C1C9D5}">
      <dgm:prSet/>
      <dgm:spPr/>
      <dgm:t>
        <a:bodyPr/>
        <a:lstStyle/>
        <a:p>
          <a:pPr rtl="1"/>
          <a:endParaRPr lang="he-IL"/>
        </a:p>
      </dgm:t>
    </dgm:pt>
    <dgm:pt modelId="{FE0EDFA6-8E89-41BE-A307-DC8EE7E8D732}" type="sibTrans" cxnId="{C791D78F-80DE-4337-AEBF-061B04C1C9D5}">
      <dgm:prSet/>
      <dgm:spPr/>
      <dgm:t>
        <a:bodyPr/>
        <a:lstStyle/>
        <a:p>
          <a:pPr rtl="1"/>
          <a:endParaRPr lang="he-IL"/>
        </a:p>
      </dgm:t>
    </dgm:pt>
    <dgm:pt modelId="{10ECCE3D-EA62-4C3B-8C0C-F9682D4ACDBA}">
      <dgm:prSet phldrT="[טקסט]"/>
      <dgm:spPr/>
      <dgm:t>
        <a:bodyPr/>
        <a:lstStyle/>
        <a:p>
          <a:pPr rtl="1"/>
          <a:r>
            <a:rPr lang="he-IL" dirty="0" smtClean="0"/>
            <a:t>קצין מנהלה</a:t>
          </a:r>
          <a:endParaRPr lang="he-IL" dirty="0"/>
        </a:p>
      </dgm:t>
    </dgm:pt>
    <dgm:pt modelId="{C2D591AC-F20B-445C-9DEC-8B97096C29A8}" type="parTrans" cxnId="{62153B4D-7A48-4B61-90F6-9E2BBAE89A57}">
      <dgm:prSet/>
      <dgm:spPr/>
      <dgm:t>
        <a:bodyPr/>
        <a:lstStyle/>
        <a:p>
          <a:pPr rtl="1"/>
          <a:endParaRPr lang="he-IL"/>
        </a:p>
      </dgm:t>
    </dgm:pt>
    <dgm:pt modelId="{BBBE02FD-AC87-4DC1-8423-42FCF0BEE88B}" type="sibTrans" cxnId="{62153B4D-7A48-4B61-90F6-9E2BBAE89A57}">
      <dgm:prSet/>
      <dgm:spPr/>
      <dgm:t>
        <a:bodyPr/>
        <a:lstStyle/>
        <a:p>
          <a:pPr rtl="1"/>
          <a:endParaRPr lang="he-IL"/>
        </a:p>
      </dgm:t>
    </dgm:pt>
    <dgm:pt modelId="{DF1A9BBA-E5F3-4015-9DED-DE2DC1ADA0D4}">
      <dgm:prSet/>
      <dgm:spPr/>
      <dgm:t>
        <a:bodyPr/>
        <a:lstStyle/>
        <a:p>
          <a:pPr rtl="1"/>
          <a:r>
            <a:rPr lang="he-IL" dirty="0" smtClean="0"/>
            <a:t>דובר</a:t>
          </a:r>
          <a:endParaRPr lang="he-IL" dirty="0"/>
        </a:p>
      </dgm:t>
    </dgm:pt>
    <dgm:pt modelId="{E41349D9-72F2-42D8-8EE7-C500B87642BA}" type="parTrans" cxnId="{C5AB2433-900E-4E2E-8684-C107BBF94C4A}">
      <dgm:prSet/>
      <dgm:spPr/>
      <dgm:t>
        <a:bodyPr/>
        <a:lstStyle/>
        <a:p>
          <a:pPr rtl="1"/>
          <a:endParaRPr lang="he-IL"/>
        </a:p>
      </dgm:t>
    </dgm:pt>
    <dgm:pt modelId="{EF4C6FA0-2961-4ABF-B218-CCB5F38496A7}" type="sibTrans" cxnId="{C5AB2433-900E-4E2E-8684-C107BBF94C4A}">
      <dgm:prSet/>
      <dgm:spPr/>
      <dgm:t>
        <a:bodyPr/>
        <a:lstStyle/>
        <a:p>
          <a:pPr rtl="1"/>
          <a:endParaRPr lang="he-IL"/>
        </a:p>
      </dgm:t>
    </dgm:pt>
    <dgm:pt modelId="{D937FF0C-8EE6-4590-84D5-EB84CF09F295}">
      <dgm:prSet/>
      <dgm:spPr/>
      <dgm:t>
        <a:bodyPr/>
        <a:lstStyle/>
        <a:p>
          <a:pPr rtl="1"/>
          <a:r>
            <a:rPr lang="he-IL" dirty="0" smtClean="0"/>
            <a:t>נספח צה"ל</a:t>
          </a:r>
          <a:endParaRPr lang="he-IL" dirty="0"/>
        </a:p>
      </dgm:t>
    </dgm:pt>
    <dgm:pt modelId="{B6AC043D-C7B4-48E6-8A91-52BEF6E9E184}" type="parTrans" cxnId="{F7B14C02-7BC9-4543-AD14-EED73B5CF546}">
      <dgm:prSet/>
      <dgm:spPr/>
      <dgm:t>
        <a:bodyPr/>
        <a:lstStyle/>
        <a:p>
          <a:pPr rtl="1"/>
          <a:endParaRPr lang="he-IL"/>
        </a:p>
      </dgm:t>
    </dgm:pt>
    <dgm:pt modelId="{B7CD926A-F5CF-458F-B328-9455EC2FC812}" type="sibTrans" cxnId="{F7B14C02-7BC9-4543-AD14-EED73B5CF546}">
      <dgm:prSet/>
      <dgm:spPr/>
      <dgm:t>
        <a:bodyPr/>
        <a:lstStyle/>
        <a:p>
          <a:pPr rtl="1"/>
          <a:endParaRPr lang="he-IL"/>
        </a:p>
      </dgm:t>
    </dgm:pt>
    <dgm:pt modelId="{2B209A10-16B5-4D95-8487-6EE6362FAA14}">
      <dgm:prSet/>
      <dgm:spPr/>
      <dgm:t>
        <a:bodyPr/>
        <a:lstStyle/>
        <a:p>
          <a:pPr rtl="1"/>
          <a:r>
            <a:rPr lang="he-IL" dirty="0" smtClean="0"/>
            <a:t>נספח תמ"ת</a:t>
          </a:r>
          <a:endParaRPr lang="he-IL" dirty="0"/>
        </a:p>
      </dgm:t>
    </dgm:pt>
    <dgm:pt modelId="{F7BBC288-2917-49DB-B194-59DE2DE09827}" type="parTrans" cxnId="{ED169AC5-9230-4A36-B420-AF4E46F0F722}">
      <dgm:prSet/>
      <dgm:spPr/>
      <dgm:t>
        <a:bodyPr/>
        <a:lstStyle/>
        <a:p>
          <a:pPr rtl="1"/>
          <a:endParaRPr lang="he-IL"/>
        </a:p>
      </dgm:t>
    </dgm:pt>
    <dgm:pt modelId="{BD5B1F51-50C8-426D-9161-66B13525772F}" type="sibTrans" cxnId="{ED169AC5-9230-4A36-B420-AF4E46F0F722}">
      <dgm:prSet/>
      <dgm:spPr/>
      <dgm:t>
        <a:bodyPr/>
        <a:lstStyle/>
        <a:p>
          <a:pPr rtl="1"/>
          <a:endParaRPr lang="he-IL"/>
        </a:p>
      </dgm:t>
    </dgm:pt>
    <dgm:pt modelId="{A111CE84-94F0-4BD1-BB54-B7FDD64C3DA2}">
      <dgm:prSet/>
      <dgm:spPr/>
      <dgm:t>
        <a:bodyPr/>
        <a:lstStyle/>
        <a:p>
          <a:pPr rtl="1"/>
          <a:r>
            <a:rPr lang="he-IL" dirty="0" smtClean="0"/>
            <a:t>קונסול</a:t>
          </a:r>
          <a:endParaRPr lang="he-IL" dirty="0"/>
        </a:p>
      </dgm:t>
    </dgm:pt>
    <dgm:pt modelId="{A3985892-3CA6-449B-AE4E-AAC938103076}" type="parTrans" cxnId="{5188DAF5-4B48-4C8C-9485-66868B6F0E23}">
      <dgm:prSet/>
      <dgm:spPr/>
      <dgm:t>
        <a:bodyPr/>
        <a:lstStyle/>
        <a:p>
          <a:pPr rtl="1"/>
          <a:endParaRPr lang="he-IL"/>
        </a:p>
      </dgm:t>
    </dgm:pt>
    <dgm:pt modelId="{87CDC4AE-D4E7-423D-91FD-6CFB082F8193}" type="sibTrans" cxnId="{5188DAF5-4B48-4C8C-9485-66868B6F0E23}">
      <dgm:prSet/>
      <dgm:spPr/>
      <dgm:t>
        <a:bodyPr/>
        <a:lstStyle/>
        <a:p>
          <a:pPr rtl="1"/>
          <a:endParaRPr lang="he-IL"/>
        </a:p>
      </dgm:t>
    </dgm:pt>
    <dgm:pt modelId="{FC48AEF3-6765-4A43-9AF7-F386E6959976}">
      <dgm:prSet/>
      <dgm:spPr/>
      <dgm:t>
        <a:bodyPr/>
        <a:lstStyle/>
        <a:p>
          <a:pPr rtl="1"/>
          <a:r>
            <a:rPr lang="he-IL" dirty="0" smtClean="0"/>
            <a:t>מזכיר ראשון מדיני</a:t>
          </a:r>
          <a:endParaRPr lang="he-IL" dirty="0"/>
        </a:p>
      </dgm:t>
    </dgm:pt>
    <dgm:pt modelId="{D0D52C5E-8D4C-45AB-96FD-F240ED17B0C5}" type="parTrans" cxnId="{E5957690-34C7-4F84-9C7B-685FF11F4B72}">
      <dgm:prSet/>
      <dgm:spPr/>
      <dgm:t>
        <a:bodyPr/>
        <a:lstStyle/>
        <a:p>
          <a:pPr rtl="1"/>
          <a:endParaRPr lang="he-IL"/>
        </a:p>
      </dgm:t>
    </dgm:pt>
    <dgm:pt modelId="{827D86BA-3C44-43AE-BA15-85E29B2651B0}" type="sibTrans" cxnId="{E5957690-34C7-4F84-9C7B-685FF11F4B72}">
      <dgm:prSet/>
      <dgm:spPr/>
      <dgm:t>
        <a:bodyPr/>
        <a:lstStyle/>
        <a:p>
          <a:pPr rtl="1"/>
          <a:endParaRPr lang="he-IL"/>
        </a:p>
      </dgm:t>
    </dgm:pt>
    <dgm:pt modelId="{9817C251-0B9B-4792-A2FE-5FFAB3A0C1DF}">
      <dgm:prSet/>
      <dgm:spPr/>
      <dgm:t>
        <a:bodyPr/>
        <a:lstStyle/>
        <a:p>
          <a:pPr rtl="1"/>
          <a:r>
            <a:rPr lang="he-IL" dirty="0" smtClean="0"/>
            <a:t>נספח משטרה</a:t>
          </a:r>
          <a:endParaRPr lang="he-IL" dirty="0"/>
        </a:p>
      </dgm:t>
    </dgm:pt>
    <dgm:pt modelId="{A228E1DF-05E7-4FBE-92A7-C3EBD386E891}" type="parTrans" cxnId="{4B638CD4-3AE4-47BC-B075-2914DA03AB58}">
      <dgm:prSet/>
      <dgm:spPr/>
      <dgm:t>
        <a:bodyPr/>
        <a:lstStyle/>
        <a:p>
          <a:pPr rtl="1"/>
          <a:endParaRPr lang="he-IL"/>
        </a:p>
      </dgm:t>
    </dgm:pt>
    <dgm:pt modelId="{800914DE-2F3B-4E8C-935D-E37D3EE4CB22}" type="sibTrans" cxnId="{4B638CD4-3AE4-47BC-B075-2914DA03AB58}">
      <dgm:prSet/>
      <dgm:spPr/>
      <dgm:t>
        <a:bodyPr/>
        <a:lstStyle/>
        <a:p>
          <a:pPr rtl="1"/>
          <a:endParaRPr lang="he-IL"/>
        </a:p>
      </dgm:t>
    </dgm:pt>
    <dgm:pt modelId="{2216428C-C602-492D-A8BD-BC95835008DB}" type="pres">
      <dgm:prSet presAssocID="{07237EB1-5CF9-45CD-B4AD-788A0B1492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3D290520-24B7-4096-98EC-C347DD6839D3}" type="pres">
      <dgm:prSet presAssocID="{210D04E0-5284-49FE-9EB1-EBC59FF266F2}" presName="hierRoot1" presStyleCnt="0">
        <dgm:presLayoutVars>
          <dgm:hierBranch val="init"/>
        </dgm:presLayoutVars>
      </dgm:prSet>
      <dgm:spPr/>
    </dgm:pt>
    <dgm:pt modelId="{207BA191-3A6C-4DCA-8816-EE0194F71305}" type="pres">
      <dgm:prSet presAssocID="{210D04E0-5284-49FE-9EB1-EBC59FF266F2}" presName="rootComposite1" presStyleCnt="0"/>
      <dgm:spPr/>
    </dgm:pt>
    <dgm:pt modelId="{16FCA5D5-874E-4D72-AE6E-1DB2A6F2FB5B}" type="pres">
      <dgm:prSet presAssocID="{210D04E0-5284-49FE-9EB1-EBC59FF266F2}" presName="rootText1" presStyleLbl="node0" presStyleIdx="0" presStyleCnt="4" custLinFactNeighborY="-11969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A0739F9-A9A8-44E4-9805-3E623166561A}" type="pres">
      <dgm:prSet presAssocID="{210D04E0-5284-49FE-9EB1-EBC59FF266F2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BBF5B338-BCE5-46DE-9CF8-A201329F5E92}" type="pres">
      <dgm:prSet presAssocID="{210D04E0-5284-49FE-9EB1-EBC59FF266F2}" presName="hierChild2" presStyleCnt="0"/>
      <dgm:spPr/>
    </dgm:pt>
    <dgm:pt modelId="{91635A62-766D-40B5-BA58-FB5020C87C10}" type="pres">
      <dgm:prSet presAssocID="{AF79EE4D-37BA-4027-9D1A-E854FA018BB5}" presName="Name37" presStyleLbl="parChTrans1D2" presStyleIdx="0" presStyleCnt="6"/>
      <dgm:spPr/>
      <dgm:t>
        <a:bodyPr/>
        <a:lstStyle/>
        <a:p>
          <a:pPr rtl="1"/>
          <a:endParaRPr lang="he-IL"/>
        </a:p>
      </dgm:t>
    </dgm:pt>
    <dgm:pt modelId="{662CF333-9ACE-4522-B205-85AF36FAC190}" type="pres">
      <dgm:prSet presAssocID="{D7361B96-B7BD-4105-8E82-EC91CC388A49}" presName="hierRoot2" presStyleCnt="0">
        <dgm:presLayoutVars>
          <dgm:hierBranch val="init"/>
        </dgm:presLayoutVars>
      </dgm:prSet>
      <dgm:spPr/>
    </dgm:pt>
    <dgm:pt modelId="{7374AFCD-89D1-42C6-9169-6B0543D30173}" type="pres">
      <dgm:prSet presAssocID="{D7361B96-B7BD-4105-8E82-EC91CC388A49}" presName="rootComposite" presStyleCnt="0"/>
      <dgm:spPr/>
    </dgm:pt>
    <dgm:pt modelId="{962BE1B6-6AE9-4599-B94C-C34C2F0D7255}" type="pres">
      <dgm:prSet presAssocID="{D7361B96-B7BD-4105-8E82-EC91CC388A49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8D11FEF-D069-4DB4-B086-92C9B30FEB41}" type="pres">
      <dgm:prSet presAssocID="{D7361B96-B7BD-4105-8E82-EC91CC388A49}" presName="rootConnector" presStyleLbl="node2" presStyleIdx="0" presStyleCnt="5"/>
      <dgm:spPr/>
      <dgm:t>
        <a:bodyPr/>
        <a:lstStyle/>
        <a:p>
          <a:pPr rtl="1"/>
          <a:endParaRPr lang="he-IL"/>
        </a:p>
      </dgm:t>
    </dgm:pt>
    <dgm:pt modelId="{4746BB12-081B-4CE5-8319-A5FA43412189}" type="pres">
      <dgm:prSet presAssocID="{D7361B96-B7BD-4105-8E82-EC91CC388A49}" presName="hierChild4" presStyleCnt="0"/>
      <dgm:spPr/>
    </dgm:pt>
    <dgm:pt modelId="{0FC72B95-BB47-4F9E-BCA5-E0E1DA128B31}" type="pres">
      <dgm:prSet presAssocID="{D7361B96-B7BD-4105-8E82-EC91CC388A49}" presName="hierChild5" presStyleCnt="0"/>
      <dgm:spPr/>
    </dgm:pt>
    <dgm:pt modelId="{5F2F4071-8578-4972-839C-FC7946E0B33A}" type="pres">
      <dgm:prSet presAssocID="{5A2355BE-8F32-4819-94DB-28B45B1D640A}" presName="Name37" presStyleLbl="parChTrans1D2" presStyleIdx="1" presStyleCnt="6"/>
      <dgm:spPr/>
      <dgm:t>
        <a:bodyPr/>
        <a:lstStyle/>
        <a:p>
          <a:pPr rtl="1"/>
          <a:endParaRPr lang="he-IL"/>
        </a:p>
      </dgm:t>
    </dgm:pt>
    <dgm:pt modelId="{4F586134-AA39-401D-9891-29AD16E73A2D}" type="pres">
      <dgm:prSet presAssocID="{F0D58545-280F-464F-B96A-9999A77D71AC}" presName="hierRoot2" presStyleCnt="0">
        <dgm:presLayoutVars>
          <dgm:hierBranch val="init"/>
        </dgm:presLayoutVars>
      </dgm:prSet>
      <dgm:spPr/>
    </dgm:pt>
    <dgm:pt modelId="{93A7BD6C-3F0B-4E68-80C0-29E0D8A6BAB6}" type="pres">
      <dgm:prSet presAssocID="{F0D58545-280F-464F-B96A-9999A77D71AC}" presName="rootComposite" presStyleCnt="0"/>
      <dgm:spPr/>
    </dgm:pt>
    <dgm:pt modelId="{5280D25B-081C-405E-B0C4-58C0841A6BF9}" type="pres">
      <dgm:prSet presAssocID="{F0D58545-280F-464F-B96A-9999A77D71AC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7DE89C9-9F7C-4914-A1E9-0D9893E92286}" type="pres">
      <dgm:prSet presAssocID="{F0D58545-280F-464F-B96A-9999A77D71AC}" presName="rootConnector" presStyleLbl="node2" presStyleIdx="1" presStyleCnt="5"/>
      <dgm:spPr/>
      <dgm:t>
        <a:bodyPr/>
        <a:lstStyle/>
        <a:p>
          <a:pPr rtl="1"/>
          <a:endParaRPr lang="he-IL"/>
        </a:p>
      </dgm:t>
    </dgm:pt>
    <dgm:pt modelId="{EA60C0FB-1052-46BF-8977-35902DF8F57E}" type="pres">
      <dgm:prSet presAssocID="{F0D58545-280F-464F-B96A-9999A77D71AC}" presName="hierChild4" presStyleCnt="0"/>
      <dgm:spPr/>
    </dgm:pt>
    <dgm:pt modelId="{B8846E09-A735-4F3D-BAD4-DF59E3FE20CE}" type="pres">
      <dgm:prSet presAssocID="{D0D52C5E-8D4C-45AB-96FD-F240ED17B0C5}" presName="Name37" presStyleLbl="parChTrans1D3" presStyleIdx="0" presStyleCnt="1"/>
      <dgm:spPr/>
      <dgm:t>
        <a:bodyPr/>
        <a:lstStyle/>
        <a:p>
          <a:pPr rtl="1"/>
          <a:endParaRPr lang="he-IL"/>
        </a:p>
      </dgm:t>
    </dgm:pt>
    <dgm:pt modelId="{971739EE-1B15-4B83-B903-B953D813BEBC}" type="pres">
      <dgm:prSet presAssocID="{FC48AEF3-6765-4A43-9AF7-F386E6959976}" presName="hierRoot2" presStyleCnt="0">
        <dgm:presLayoutVars>
          <dgm:hierBranch val="init"/>
        </dgm:presLayoutVars>
      </dgm:prSet>
      <dgm:spPr/>
    </dgm:pt>
    <dgm:pt modelId="{23A261C9-E97C-4471-959E-D48A313E142F}" type="pres">
      <dgm:prSet presAssocID="{FC48AEF3-6765-4A43-9AF7-F386E6959976}" presName="rootComposite" presStyleCnt="0"/>
      <dgm:spPr/>
    </dgm:pt>
    <dgm:pt modelId="{ED443E8F-C799-47C3-8C5E-FD67480F0037}" type="pres">
      <dgm:prSet presAssocID="{FC48AEF3-6765-4A43-9AF7-F386E6959976}" presName="rootText" presStyleLbl="node3" presStyleIdx="0" presStyleCnt="1" custLinFactNeighborX="-2568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6636253-CA8C-4184-8DE6-B63779E9A57C}" type="pres">
      <dgm:prSet presAssocID="{FC48AEF3-6765-4A43-9AF7-F386E6959976}" presName="rootConnector" presStyleLbl="node3" presStyleIdx="0" presStyleCnt="1"/>
      <dgm:spPr/>
      <dgm:t>
        <a:bodyPr/>
        <a:lstStyle/>
        <a:p>
          <a:pPr rtl="1"/>
          <a:endParaRPr lang="he-IL"/>
        </a:p>
      </dgm:t>
    </dgm:pt>
    <dgm:pt modelId="{AF83FF62-900F-451B-B562-97F79F50D901}" type="pres">
      <dgm:prSet presAssocID="{FC48AEF3-6765-4A43-9AF7-F386E6959976}" presName="hierChild4" presStyleCnt="0"/>
      <dgm:spPr/>
    </dgm:pt>
    <dgm:pt modelId="{C678674C-5498-4CC2-AA1F-1A7D9C6CE7F7}" type="pres">
      <dgm:prSet presAssocID="{FC48AEF3-6765-4A43-9AF7-F386E6959976}" presName="hierChild5" presStyleCnt="0"/>
      <dgm:spPr/>
    </dgm:pt>
    <dgm:pt modelId="{A8C4BED0-A30E-4B2F-A9F3-7B1B831812FB}" type="pres">
      <dgm:prSet presAssocID="{F0D58545-280F-464F-B96A-9999A77D71AC}" presName="hierChild5" presStyleCnt="0"/>
      <dgm:spPr/>
    </dgm:pt>
    <dgm:pt modelId="{08EF1211-584E-4D19-B947-7FE9333810C4}" type="pres">
      <dgm:prSet presAssocID="{C2D591AC-F20B-445C-9DEC-8B97096C29A8}" presName="Name37" presStyleLbl="parChTrans1D2" presStyleIdx="2" presStyleCnt="6"/>
      <dgm:spPr/>
      <dgm:t>
        <a:bodyPr/>
        <a:lstStyle/>
        <a:p>
          <a:pPr rtl="1"/>
          <a:endParaRPr lang="he-IL"/>
        </a:p>
      </dgm:t>
    </dgm:pt>
    <dgm:pt modelId="{A1F4A032-1BE9-4D4C-B676-47E9D7FA06C0}" type="pres">
      <dgm:prSet presAssocID="{10ECCE3D-EA62-4C3B-8C0C-F9682D4ACDBA}" presName="hierRoot2" presStyleCnt="0">
        <dgm:presLayoutVars>
          <dgm:hierBranch val="init"/>
        </dgm:presLayoutVars>
      </dgm:prSet>
      <dgm:spPr/>
    </dgm:pt>
    <dgm:pt modelId="{DAA168A0-6B1B-4707-9F22-B948999DBC86}" type="pres">
      <dgm:prSet presAssocID="{10ECCE3D-EA62-4C3B-8C0C-F9682D4ACDBA}" presName="rootComposite" presStyleCnt="0"/>
      <dgm:spPr/>
    </dgm:pt>
    <dgm:pt modelId="{0C038D59-163C-4927-AAD8-9A390AFD7E72}" type="pres">
      <dgm:prSet presAssocID="{10ECCE3D-EA62-4C3B-8C0C-F9682D4ACDB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A2DECA97-9D64-4D65-9ABB-C98DA397E378}" type="pres">
      <dgm:prSet presAssocID="{10ECCE3D-EA62-4C3B-8C0C-F9682D4ACDBA}" presName="rootConnector" presStyleLbl="node2" presStyleIdx="2" presStyleCnt="5"/>
      <dgm:spPr/>
      <dgm:t>
        <a:bodyPr/>
        <a:lstStyle/>
        <a:p>
          <a:pPr rtl="1"/>
          <a:endParaRPr lang="he-IL"/>
        </a:p>
      </dgm:t>
    </dgm:pt>
    <dgm:pt modelId="{98229447-F26B-495C-AC09-1D4593390DE9}" type="pres">
      <dgm:prSet presAssocID="{10ECCE3D-EA62-4C3B-8C0C-F9682D4ACDBA}" presName="hierChild4" presStyleCnt="0"/>
      <dgm:spPr/>
    </dgm:pt>
    <dgm:pt modelId="{BA9BC9C4-6F8C-486F-A52B-11967855AB9B}" type="pres">
      <dgm:prSet presAssocID="{10ECCE3D-EA62-4C3B-8C0C-F9682D4ACDBA}" presName="hierChild5" presStyleCnt="0"/>
      <dgm:spPr/>
    </dgm:pt>
    <dgm:pt modelId="{D491D207-2DE1-4229-B791-F7789FDC37E4}" type="pres">
      <dgm:prSet presAssocID="{E41349D9-72F2-42D8-8EE7-C500B87642BA}" presName="Name37" presStyleLbl="parChTrans1D2" presStyleIdx="3" presStyleCnt="6"/>
      <dgm:spPr/>
      <dgm:t>
        <a:bodyPr/>
        <a:lstStyle/>
        <a:p>
          <a:pPr rtl="1"/>
          <a:endParaRPr lang="he-IL"/>
        </a:p>
      </dgm:t>
    </dgm:pt>
    <dgm:pt modelId="{B73CB7F0-CE61-454C-BFB6-A34136B315A3}" type="pres">
      <dgm:prSet presAssocID="{DF1A9BBA-E5F3-4015-9DED-DE2DC1ADA0D4}" presName="hierRoot2" presStyleCnt="0">
        <dgm:presLayoutVars>
          <dgm:hierBranch val="init"/>
        </dgm:presLayoutVars>
      </dgm:prSet>
      <dgm:spPr/>
    </dgm:pt>
    <dgm:pt modelId="{08BF28FF-9E4F-42FB-876F-4DB9716587E5}" type="pres">
      <dgm:prSet presAssocID="{DF1A9BBA-E5F3-4015-9DED-DE2DC1ADA0D4}" presName="rootComposite" presStyleCnt="0"/>
      <dgm:spPr/>
    </dgm:pt>
    <dgm:pt modelId="{CCFD30E5-9F57-4A16-82D5-DAC258C1CB5C}" type="pres">
      <dgm:prSet presAssocID="{DF1A9BBA-E5F3-4015-9DED-DE2DC1ADA0D4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065887F-B4F5-4A8D-AFEC-60EBD76B21B6}" type="pres">
      <dgm:prSet presAssocID="{DF1A9BBA-E5F3-4015-9DED-DE2DC1ADA0D4}" presName="rootConnector" presStyleLbl="node2" presStyleIdx="3" presStyleCnt="5"/>
      <dgm:spPr/>
      <dgm:t>
        <a:bodyPr/>
        <a:lstStyle/>
        <a:p>
          <a:pPr rtl="1"/>
          <a:endParaRPr lang="he-IL"/>
        </a:p>
      </dgm:t>
    </dgm:pt>
    <dgm:pt modelId="{3C8AFC19-CDA9-4A60-B3CE-DE6A330513C6}" type="pres">
      <dgm:prSet presAssocID="{DF1A9BBA-E5F3-4015-9DED-DE2DC1ADA0D4}" presName="hierChild4" presStyleCnt="0"/>
      <dgm:spPr/>
    </dgm:pt>
    <dgm:pt modelId="{41B5EEF3-EF0F-4575-969D-4DC434BA91CA}" type="pres">
      <dgm:prSet presAssocID="{DF1A9BBA-E5F3-4015-9DED-DE2DC1ADA0D4}" presName="hierChild5" presStyleCnt="0"/>
      <dgm:spPr/>
    </dgm:pt>
    <dgm:pt modelId="{A9DB01F4-A857-4C98-86C8-A8DECCCC3538}" type="pres">
      <dgm:prSet presAssocID="{A3985892-3CA6-449B-AE4E-AAC938103076}" presName="Name37" presStyleLbl="parChTrans1D2" presStyleIdx="4" presStyleCnt="6"/>
      <dgm:spPr/>
      <dgm:t>
        <a:bodyPr/>
        <a:lstStyle/>
        <a:p>
          <a:pPr rtl="1"/>
          <a:endParaRPr lang="he-IL"/>
        </a:p>
      </dgm:t>
    </dgm:pt>
    <dgm:pt modelId="{74C7944E-BD97-495A-93D9-ED504723A26C}" type="pres">
      <dgm:prSet presAssocID="{A111CE84-94F0-4BD1-BB54-B7FDD64C3DA2}" presName="hierRoot2" presStyleCnt="0">
        <dgm:presLayoutVars>
          <dgm:hierBranch val="init"/>
        </dgm:presLayoutVars>
      </dgm:prSet>
      <dgm:spPr/>
    </dgm:pt>
    <dgm:pt modelId="{68728C88-F1BB-4EFA-AEF1-E0F4378EAE0E}" type="pres">
      <dgm:prSet presAssocID="{A111CE84-94F0-4BD1-BB54-B7FDD64C3DA2}" presName="rootComposite" presStyleCnt="0"/>
      <dgm:spPr/>
    </dgm:pt>
    <dgm:pt modelId="{A96B5C5E-F609-46DF-B2A5-7EBE5568B7F6}" type="pres">
      <dgm:prSet presAssocID="{A111CE84-94F0-4BD1-BB54-B7FDD64C3DA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A65C9B56-0090-40ED-A931-7C573B712199}" type="pres">
      <dgm:prSet presAssocID="{A111CE84-94F0-4BD1-BB54-B7FDD64C3DA2}" presName="rootConnector" presStyleLbl="node2" presStyleIdx="4" presStyleCnt="5"/>
      <dgm:spPr/>
      <dgm:t>
        <a:bodyPr/>
        <a:lstStyle/>
        <a:p>
          <a:pPr rtl="1"/>
          <a:endParaRPr lang="he-IL"/>
        </a:p>
      </dgm:t>
    </dgm:pt>
    <dgm:pt modelId="{FB9EBCB2-4420-4F19-84AD-C00669517CBF}" type="pres">
      <dgm:prSet presAssocID="{A111CE84-94F0-4BD1-BB54-B7FDD64C3DA2}" presName="hierChild4" presStyleCnt="0"/>
      <dgm:spPr/>
    </dgm:pt>
    <dgm:pt modelId="{C0763942-79F4-4750-9B98-972BE5A34AA9}" type="pres">
      <dgm:prSet presAssocID="{A111CE84-94F0-4BD1-BB54-B7FDD64C3DA2}" presName="hierChild5" presStyleCnt="0"/>
      <dgm:spPr/>
    </dgm:pt>
    <dgm:pt modelId="{A6479567-71E5-4144-80B3-15ED5F89A333}" type="pres">
      <dgm:prSet presAssocID="{210D04E0-5284-49FE-9EB1-EBC59FF266F2}" presName="hierChild3" presStyleCnt="0"/>
      <dgm:spPr/>
    </dgm:pt>
    <dgm:pt modelId="{307917DB-53D9-429B-BC93-74D62EF431AB}" type="pres">
      <dgm:prSet presAssocID="{57CBFBEF-8439-41AB-9FF6-C20E4C374CF6}" presName="Name111" presStyleLbl="parChTrans1D2" presStyleIdx="5" presStyleCnt="6"/>
      <dgm:spPr/>
      <dgm:t>
        <a:bodyPr/>
        <a:lstStyle/>
        <a:p>
          <a:pPr rtl="1"/>
          <a:endParaRPr lang="he-IL"/>
        </a:p>
      </dgm:t>
    </dgm:pt>
    <dgm:pt modelId="{94F981D7-C85D-4CC0-BA1E-80FC32B7B510}" type="pres">
      <dgm:prSet presAssocID="{E80A2635-B307-48EE-9E2D-58633BB7C60C}" presName="hierRoot3" presStyleCnt="0">
        <dgm:presLayoutVars>
          <dgm:hierBranch val="init"/>
        </dgm:presLayoutVars>
      </dgm:prSet>
      <dgm:spPr/>
    </dgm:pt>
    <dgm:pt modelId="{E13EB9E6-7999-476E-902D-B466F4FFEED0}" type="pres">
      <dgm:prSet presAssocID="{E80A2635-B307-48EE-9E2D-58633BB7C60C}" presName="rootComposite3" presStyleCnt="0"/>
      <dgm:spPr/>
    </dgm:pt>
    <dgm:pt modelId="{30A158BA-9859-4947-948E-1912EB4AA104}" type="pres">
      <dgm:prSet presAssocID="{E80A2635-B307-48EE-9E2D-58633BB7C60C}" presName="rootText3" presStyleLbl="asst1" presStyleIdx="0" presStyleCnt="1" custLinFactNeighborX="53369" custLinFactNeighborY="3319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600F4FC-2CC5-4F17-B7FC-B0FC0666B950}" type="pres">
      <dgm:prSet presAssocID="{E80A2635-B307-48EE-9E2D-58633BB7C60C}" presName="rootConnector3" presStyleLbl="asst1" presStyleIdx="0" presStyleCnt="1"/>
      <dgm:spPr/>
      <dgm:t>
        <a:bodyPr/>
        <a:lstStyle/>
        <a:p>
          <a:pPr rtl="1"/>
          <a:endParaRPr lang="he-IL"/>
        </a:p>
      </dgm:t>
    </dgm:pt>
    <dgm:pt modelId="{1B66DEC8-139A-49F5-8CB6-05C016121C01}" type="pres">
      <dgm:prSet presAssocID="{E80A2635-B307-48EE-9E2D-58633BB7C60C}" presName="hierChild6" presStyleCnt="0"/>
      <dgm:spPr/>
    </dgm:pt>
    <dgm:pt modelId="{D4579587-1D9F-4A36-AE52-1A0D6C9A999C}" type="pres">
      <dgm:prSet presAssocID="{E80A2635-B307-48EE-9E2D-58633BB7C60C}" presName="hierChild7" presStyleCnt="0"/>
      <dgm:spPr/>
    </dgm:pt>
    <dgm:pt modelId="{358FF10E-4861-492B-8EBE-A27B91AE8B64}" type="pres">
      <dgm:prSet presAssocID="{9817C251-0B9B-4792-A2FE-5FFAB3A0C1DF}" presName="hierRoot1" presStyleCnt="0">
        <dgm:presLayoutVars>
          <dgm:hierBranch val="init"/>
        </dgm:presLayoutVars>
      </dgm:prSet>
      <dgm:spPr/>
    </dgm:pt>
    <dgm:pt modelId="{CD40404D-9838-4228-AC42-832FA0BF3370}" type="pres">
      <dgm:prSet presAssocID="{9817C251-0B9B-4792-A2FE-5FFAB3A0C1DF}" presName="rootComposite1" presStyleCnt="0"/>
      <dgm:spPr/>
    </dgm:pt>
    <dgm:pt modelId="{AAEA8F72-F4BF-44D3-B813-D86F7DF73DEA}" type="pres">
      <dgm:prSet presAssocID="{9817C251-0B9B-4792-A2FE-5FFAB3A0C1DF}" presName="rootText1" presStyleLbl="node0" presStyleIdx="1" presStyleCnt="4" custLinFactX="13199" custLinFactNeighborX="100000" custLinFactNeighborY="5979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D90BC95-6C11-4486-87B1-31598A829715}" type="pres">
      <dgm:prSet presAssocID="{9817C251-0B9B-4792-A2FE-5FFAB3A0C1DF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55C77800-F52B-4287-8D3E-A591F295888C}" type="pres">
      <dgm:prSet presAssocID="{9817C251-0B9B-4792-A2FE-5FFAB3A0C1DF}" presName="hierChild2" presStyleCnt="0"/>
      <dgm:spPr/>
    </dgm:pt>
    <dgm:pt modelId="{C45D82EC-845B-4003-A895-0AAB3718B618}" type="pres">
      <dgm:prSet presAssocID="{9817C251-0B9B-4792-A2FE-5FFAB3A0C1DF}" presName="hierChild3" presStyleCnt="0"/>
      <dgm:spPr/>
    </dgm:pt>
    <dgm:pt modelId="{F8556E68-0139-4212-8AB5-814A86CE3C0D}" type="pres">
      <dgm:prSet presAssocID="{2B209A10-16B5-4D95-8487-6EE6362FAA14}" presName="hierRoot1" presStyleCnt="0">
        <dgm:presLayoutVars>
          <dgm:hierBranch val="init"/>
        </dgm:presLayoutVars>
      </dgm:prSet>
      <dgm:spPr/>
    </dgm:pt>
    <dgm:pt modelId="{DA145541-EB8E-4374-AD0E-75919F77CA8F}" type="pres">
      <dgm:prSet presAssocID="{2B209A10-16B5-4D95-8487-6EE6362FAA14}" presName="rootComposite1" presStyleCnt="0"/>
      <dgm:spPr/>
    </dgm:pt>
    <dgm:pt modelId="{6222D8C7-9CF9-457C-9121-7D37B58BE765}" type="pres">
      <dgm:prSet presAssocID="{2B209A10-16B5-4D95-8487-6EE6362FAA14}" presName="rootText1" presStyleLbl="node0" presStyleIdx="2" presStyleCnt="4" custLinFactX="-157094" custLinFactNeighborX="-200000" custLinFactNeighborY="7065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F90CB9D-1A64-4BCB-A263-B47832173F3C}" type="pres">
      <dgm:prSet presAssocID="{2B209A10-16B5-4D95-8487-6EE6362FAA14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55AA3442-1E2D-4294-9201-C9498EBE8C17}" type="pres">
      <dgm:prSet presAssocID="{2B209A10-16B5-4D95-8487-6EE6362FAA14}" presName="hierChild2" presStyleCnt="0"/>
      <dgm:spPr/>
    </dgm:pt>
    <dgm:pt modelId="{EE655C22-938F-497E-BEC4-446F11AC04DF}" type="pres">
      <dgm:prSet presAssocID="{2B209A10-16B5-4D95-8487-6EE6362FAA14}" presName="hierChild3" presStyleCnt="0"/>
      <dgm:spPr/>
    </dgm:pt>
    <dgm:pt modelId="{81FCF54A-A44E-4576-8BAE-FC81723C196D}" type="pres">
      <dgm:prSet presAssocID="{D937FF0C-8EE6-4590-84D5-EB84CF09F295}" presName="hierRoot1" presStyleCnt="0">
        <dgm:presLayoutVars>
          <dgm:hierBranch val="init"/>
        </dgm:presLayoutVars>
      </dgm:prSet>
      <dgm:spPr/>
    </dgm:pt>
    <dgm:pt modelId="{79278CB2-3DDF-4CED-B901-A776ED68518A}" type="pres">
      <dgm:prSet presAssocID="{D937FF0C-8EE6-4590-84D5-EB84CF09F295}" presName="rootComposite1" presStyleCnt="0"/>
      <dgm:spPr/>
    </dgm:pt>
    <dgm:pt modelId="{E88817A5-F073-4DC4-B6DC-A4AFBC17F594}" type="pres">
      <dgm:prSet presAssocID="{D937FF0C-8EE6-4590-84D5-EB84CF09F295}" presName="rootText1" presStyleLbl="node0" presStyleIdx="3" presStyleCnt="4" custLinFactX="-100000" custLinFactNeighborX="-137803" custLinFactNeighborY="5979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735B33B-6240-4123-AE69-2D534AF1523E}" type="pres">
      <dgm:prSet presAssocID="{D937FF0C-8EE6-4590-84D5-EB84CF09F295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82080212-4705-4E87-91DA-33DBCACCA358}" type="pres">
      <dgm:prSet presAssocID="{D937FF0C-8EE6-4590-84D5-EB84CF09F295}" presName="hierChild2" presStyleCnt="0"/>
      <dgm:spPr/>
    </dgm:pt>
    <dgm:pt modelId="{BD8322EF-2BC4-48CC-A2FA-BFA42ADC3DAB}" type="pres">
      <dgm:prSet presAssocID="{D937FF0C-8EE6-4590-84D5-EB84CF09F295}" presName="hierChild3" presStyleCnt="0"/>
      <dgm:spPr/>
    </dgm:pt>
  </dgm:ptLst>
  <dgm:cxnLst>
    <dgm:cxn modelId="{1C30A98C-2F46-4A18-B39E-AAE4FF79F62E}" type="presOf" srcId="{E80A2635-B307-48EE-9E2D-58633BB7C60C}" destId="{30A158BA-9859-4947-948E-1912EB4AA104}" srcOrd="0" destOrd="0" presId="urn:microsoft.com/office/officeart/2005/8/layout/orgChart1"/>
    <dgm:cxn modelId="{168593DA-B8F7-474A-97D1-E77C1C4A00E1}" type="presOf" srcId="{210D04E0-5284-49FE-9EB1-EBC59FF266F2}" destId="{16FCA5D5-874E-4D72-AE6E-1DB2A6F2FB5B}" srcOrd="0" destOrd="0" presId="urn:microsoft.com/office/officeart/2005/8/layout/orgChart1"/>
    <dgm:cxn modelId="{6C118AFB-B308-4CF2-912E-E8FAD8D5FB43}" type="presOf" srcId="{D7361B96-B7BD-4105-8E82-EC91CC388A49}" destId="{28D11FEF-D069-4DB4-B086-92C9B30FEB41}" srcOrd="1" destOrd="0" presId="urn:microsoft.com/office/officeart/2005/8/layout/orgChart1"/>
    <dgm:cxn modelId="{455C7FEF-40C5-4D94-A72F-CA7600A4AE7F}" type="presOf" srcId="{C2D591AC-F20B-445C-9DEC-8B97096C29A8}" destId="{08EF1211-584E-4D19-B947-7FE9333810C4}" srcOrd="0" destOrd="0" presId="urn:microsoft.com/office/officeart/2005/8/layout/orgChart1"/>
    <dgm:cxn modelId="{15169D3F-F26A-4B4E-9FF4-EB48BFA00080}" srcId="{210D04E0-5284-49FE-9EB1-EBC59FF266F2}" destId="{E80A2635-B307-48EE-9E2D-58633BB7C60C}" srcOrd="0" destOrd="0" parTransId="{57CBFBEF-8439-41AB-9FF6-C20E4C374CF6}" sibTransId="{8F127376-A4AF-4BD6-B4B2-2DC7ECF508EF}"/>
    <dgm:cxn modelId="{62153B4D-7A48-4B61-90F6-9E2BBAE89A57}" srcId="{210D04E0-5284-49FE-9EB1-EBC59FF266F2}" destId="{10ECCE3D-EA62-4C3B-8C0C-F9682D4ACDBA}" srcOrd="3" destOrd="0" parTransId="{C2D591AC-F20B-445C-9DEC-8B97096C29A8}" sibTransId="{BBBE02FD-AC87-4DC1-8423-42FCF0BEE88B}"/>
    <dgm:cxn modelId="{C791D78F-80DE-4337-AEBF-061B04C1C9D5}" srcId="{210D04E0-5284-49FE-9EB1-EBC59FF266F2}" destId="{F0D58545-280F-464F-B96A-9999A77D71AC}" srcOrd="2" destOrd="0" parTransId="{5A2355BE-8F32-4819-94DB-28B45B1D640A}" sibTransId="{FE0EDFA6-8E89-41BE-A307-DC8EE7E8D732}"/>
    <dgm:cxn modelId="{B2D5B0D2-1C58-4D7D-89D4-53C8E33BC662}" type="presOf" srcId="{07237EB1-5CF9-45CD-B4AD-788A0B149294}" destId="{2216428C-C602-492D-A8BD-BC95835008DB}" srcOrd="0" destOrd="0" presId="urn:microsoft.com/office/officeart/2005/8/layout/orgChart1"/>
    <dgm:cxn modelId="{06EF7E9B-2943-46B4-B060-7F52A1D9C3E5}" type="presOf" srcId="{DF1A9BBA-E5F3-4015-9DED-DE2DC1ADA0D4}" destId="{CCFD30E5-9F57-4A16-82D5-DAC258C1CB5C}" srcOrd="0" destOrd="0" presId="urn:microsoft.com/office/officeart/2005/8/layout/orgChart1"/>
    <dgm:cxn modelId="{ED169AC5-9230-4A36-B420-AF4E46F0F722}" srcId="{07237EB1-5CF9-45CD-B4AD-788A0B149294}" destId="{2B209A10-16B5-4D95-8487-6EE6362FAA14}" srcOrd="2" destOrd="0" parTransId="{F7BBC288-2917-49DB-B194-59DE2DE09827}" sibTransId="{BD5B1F51-50C8-426D-9161-66B13525772F}"/>
    <dgm:cxn modelId="{F6D0BEC3-122F-4AC7-B695-727183470A0A}" type="presOf" srcId="{DF1A9BBA-E5F3-4015-9DED-DE2DC1ADA0D4}" destId="{5065887F-B4F5-4A8D-AFEC-60EBD76B21B6}" srcOrd="1" destOrd="0" presId="urn:microsoft.com/office/officeart/2005/8/layout/orgChart1"/>
    <dgm:cxn modelId="{FB81339F-4738-4C41-AD92-4BD3D336BA87}" type="presOf" srcId="{E41349D9-72F2-42D8-8EE7-C500B87642BA}" destId="{D491D207-2DE1-4229-B791-F7789FDC37E4}" srcOrd="0" destOrd="0" presId="urn:microsoft.com/office/officeart/2005/8/layout/orgChart1"/>
    <dgm:cxn modelId="{DB5E6A76-3896-412F-8370-9A176C71DA56}" type="presOf" srcId="{E80A2635-B307-48EE-9E2D-58633BB7C60C}" destId="{D600F4FC-2CC5-4F17-B7FC-B0FC0666B950}" srcOrd="1" destOrd="0" presId="urn:microsoft.com/office/officeart/2005/8/layout/orgChart1"/>
    <dgm:cxn modelId="{7C7141B0-6C82-4FFF-97D4-49DB30AAE44A}" type="presOf" srcId="{10ECCE3D-EA62-4C3B-8C0C-F9682D4ACDBA}" destId="{0C038D59-163C-4927-AAD8-9A390AFD7E72}" srcOrd="0" destOrd="0" presId="urn:microsoft.com/office/officeart/2005/8/layout/orgChart1"/>
    <dgm:cxn modelId="{E190B1DC-D154-4144-93D6-F3E05C724780}" type="presOf" srcId="{2B209A10-16B5-4D95-8487-6EE6362FAA14}" destId="{6222D8C7-9CF9-457C-9121-7D37B58BE765}" srcOrd="0" destOrd="0" presId="urn:microsoft.com/office/officeart/2005/8/layout/orgChart1"/>
    <dgm:cxn modelId="{B18D200E-2F46-46A3-83EF-2C90F8821B39}" type="presOf" srcId="{D0D52C5E-8D4C-45AB-96FD-F240ED17B0C5}" destId="{B8846E09-A735-4F3D-BAD4-DF59E3FE20CE}" srcOrd="0" destOrd="0" presId="urn:microsoft.com/office/officeart/2005/8/layout/orgChart1"/>
    <dgm:cxn modelId="{4B638CD4-3AE4-47BC-B075-2914DA03AB58}" srcId="{07237EB1-5CF9-45CD-B4AD-788A0B149294}" destId="{9817C251-0B9B-4792-A2FE-5FFAB3A0C1DF}" srcOrd="1" destOrd="0" parTransId="{A228E1DF-05E7-4FBE-92A7-C3EBD386E891}" sibTransId="{800914DE-2F3B-4E8C-935D-E37D3EE4CB22}"/>
    <dgm:cxn modelId="{B1FB0D8B-F90B-4C8B-8DF6-C6DCAC53519E}" srcId="{210D04E0-5284-49FE-9EB1-EBC59FF266F2}" destId="{D7361B96-B7BD-4105-8E82-EC91CC388A49}" srcOrd="1" destOrd="0" parTransId="{AF79EE4D-37BA-4027-9D1A-E854FA018BB5}" sibTransId="{3699617F-F867-4199-A7E7-13E919052BA6}"/>
    <dgm:cxn modelId="{E5957690-34C7-4F84-9C7B-685FF11F4B72}" srcId="{F0D58545-280F-464F-B96A-9999A77D71AC}" destId="{FC48AEF3-6765-4A43-9AF7-F386E6959976}" srcOrd="0" destOrd="0" parTransId="{D0D52C5E-8D4C-45AB-96FD-F240ED17B0C5}" sibTransId="{827D86BA-3C44-43AE-BA15-85E29B2651B0}"/>
    <dgm:cxn modelId="{134A5043-F3E6-4B1C-90BD-1DCE328941E0}" type="presOf" srcId="{57CBFBEF-8439-41AB-9FF6-C20E4C374CF6}" destId="{307917DB-53D9-429B-BC93-74D62EF431AB}" srcOrd="0" destOrd="0" presId="urn:microsoft.com/office/officeart/2005/8/layout/orgChart1"/>
    <dgm:cxn modelId="{2396A930-AFB3-4BC7-95AA-F98A5D563453}" type="presOf" srcId="{5A2355BE-8F32-4819-94DB-28B45B1D640A}" destId="{5F2F4071-8578-4972-839C-FC7946E0B33A}" srcOrd="0" destOrd="0" presId="urn:microsoft.com/office/officeart/2005/8/layout/orgChart1"/>
    <dgm:cxn modelId="{1F908508-30C3-4DC7-927C-DE52626B5069}" type="presOf" srcId="{A111CE84-94F0-4BD1-BB54-B7FDD64C3DA2}" destId="{A96B5C5E-F609-46DF-B2A5-7EBE5568B7F6}" srcOrd="0" destOrd="0" presId="urn:microsoft.com/office/officeart/2005/8/layout/orgChart1"/>
    <dgm:cxn modelId="{79DAC66C-A93A-40B6-9284-C14759D9B386}" type="presOf" srcId="{9817C251-0B9B-4792-A2FE-5FFAB3A0C1DF}" destId="{AAEA8F72-F4BF-44D3-B813-D86F7DF73DEA}" srcOrd="0" destOrd="0" presId="urn:microsoft.com/office/officeart/2005/8/layout/orgChart1"/>
    <dgm:cxn modelId="{0E8641AC-151D-4E79-8F70-6D1943371F17}" type="presOf" srcId="{10ECCE3D-EA62-4C3B-8C0C-F9682D4ACDBA}" destId="{A2DECA97-9D64-4D65-9ABB-C98DA397E378}" srcOrd="1" destOrd="0" presId="urn:microsoft.com/office/officeart/2005/8/layout/orgChart1"/>
    <dgm:cxn modelId="{8DFBC229-2A2B-4523-A009-FA8A49D0CC26}" type="presOf" srcId="{2B209A10-16B5-4D95-8487-6EE6362FAA14}" destId="{EF90CB9D-1A64-4BCB-A263-B47832173F3C}" srcOrd="1" destOrd="0" presId="urn:microsoft.com/office/officeart/2005/8/layout/orgChart1"/>
    <dgm:cxn modelId="{F034167D-8037-4D4F-8F44-0752AB7814D3}" type="presOf" srcId="{F0D58545-280F-464F-B96A-9999A77D71AC}" destId="{5280D25B-081C-405E-B0C4-58C0841A6BF9}" srcOrd="0" destOrd="0" presId="urn:microsoft.com/office/officeart/2005/8/layout/orgChart1"/>
    <dgm:cxn modelId="{C5AB2433-900E-4E2E-8684-C107BBF94C4A}" srcId="{210D04E0-5284-49FE-9EB1-EBC59FF266F2}" destId="{DF1A9BBA-E5F3-4015-9DED-DE2DC1ADA0D4}" srcOrd="4" destOrd="0" parTransId="{E41349D9-72F2-42D8-8EE7-C500B87642BA}" sibTransId="{EF4C6FA0-2961-4ABF-B218-CCB5F38496A7}"/>
    <dgm:cxn modelId="{DB943A74-923E-485E-A456-02CEC55BC583}" type="presOf" srcId="{A3985892-3CA6-449B-AE4E-AAC938103076}" destId="{A9DB01F4-A857-4C98-86C8-A8DECCCC3538}" srcOrd="0" destOrd="0" presId="urn:microsoft.com/office/officeart/2005/8/layout/orgChart1"/>
    <dgm:cxn modelId="{B3FC4795-7CD6-47FE-9F80-335A93A563E5}" type="presOf" srcId="{9817C251-0B9B-4792-A2FE-5FFAB3A0C1DF}" destId="{2D90BC95-6C11-4486-87B1-31598A829715}" srcOrd="1" destOrd="0" presId="urn:microsoft.com/office/officeart/2005/8/layout/orgChart1"/>
    <dgm:cxn modelId="{BCB19CD0-C5AF-42D8-A2D8-D1F820B1E4C9}" type="presOf" srcId="{D937FF0C-8EE6-4590-84D5-EB84CF09F295}" destId="{E88817A5-F073-4DC4-B6DC-A4AFBC17F594}" srcOrd="0" destOrd="0" presId="urn:microsoft.com/office/officeart/2005/8/layout/orgChart1"/>
    <dgm:cxn modelId="{5188DAF5-4B48-4C8C-9485-66868B6F0E23}" srcId="{210D04E0-5284-49FE-9EB1-EBC59FF266F2}" destId="{A111CE84-94F0-4BD1-BB54-B7FDD64C3DA2}" srcOrd="5" destOrd="0" parTransId="{A3985892-3CA6-449B-AE4E-AAC938103076}" sibTransId="{87CDC4AE-D4E7-423D-91FD-6CFB082F8193}"/>
    <dgm:cxn modelId="{97232FE6-21CA-4F15-B7DA-FF8D1D81C490}" type="presOf" srcId="{210D04E0-5284-49FE-9EB1-EBC59FF266F2}" destId="{0A0739F9-A9A8-44E4-9805-3E623166561A}" srcOrd="1" destOrd="0" presId="urn:microsoft.com/office/officeart/2005/8/layout/orgChart1"/>
    <dgm:cxn modelId="{3D9367C5-19DE-4A67-986A-EC24F74E4DF1}" type="presOf" srcId="{D7361B96-B7BD-4105-8E82-EC91CC388A49}" destId="{962BE1B6-6AE9-4599-B94C-C34C2F0D7255}" srcOrd="0" destOrd="0" presId="urn:microsoft.com/office/officeart/2005/8/layout/orgChart1"/>
    <dgm:cxn modelId="{D62BAAC6-BAAB-44A5-93DD-B47B6AA1BEB4}" type="presOf" srcId="{AF79EE4D-37BA-4027-9D1A-E854FA018BB5}" destId="{91635A62-766D-40B5-BA58-FB5020C87C10}" srcOrd="0" destOrd="0" presId="urn:microsoft.com/office/officeart/2005/8/layout/orgChart1"/>
    <dgm:cxn modelId="{F7B14C02-7BC9-4543-AD14-EED73B5CF546}" srcId="{07237EB1-5CF9-45CD-B4AD-788A0B149294}" destId="{D937FF0C-8EE6-4590-84D5-EB84CF09F295}" srcOrd="3" destOrd="0" parTransId="{B6AC043D-C7B4-48E6-8A91-52BEF6E9E184}" sibTransId="{B7CD926A-F5CF-458F-B328-9455EC2FC812}"/>
    <dgm:cxn modelId="{00ADD1A8-CED1-4A89-9BED-20D4A0FF3F03}" type="presOf" srcId="{A111CE84-94F0-4BD1-BB54-B7FDD64C3DA2}" destId="{A65C9B56-0090-40ED-A931-7C573B712199}" srcOrd="1" destOrd="0" presId="urn:microsoft.com/office/officeart/2005/8/layout/orgChart1"/>
    <dgm:cxn modelId="{C8EFD49E-DB45-442D-9068-8E6999A3A1D3}" type="presOf" srcId="{FC48AEF3-6765-4A43-9AF7-F386E6959976}" destId="{ED443E8F-C799-47C3-8C5E-FD67480F0037}" srcOrd="0" destOrd="0" presId="urn:microsoft.com/office/officeart/2005/8/layout/orgChart1"/>
    <dgm:cxn modelId="{D9C955BF-581E-461B-81C6-57E8F802EA62}" type="presOf" srcId="{D937FF0C-8EE6-4590-84D5-EB84CF09F295}" destId="{7735B33B-6240-4123-AE69-2D534AF1523E}" srcOrd="1" destOrd="0" presId="urn:microsoft.com/office/officeart/2005/8/layout/orgChart1"/>
    <dgm:cxn modelId="{EF00C70C-0B0A-4590-913E-1A1C66E3BE8D}" type="presOf" srcId="{F0D58545-280F-464F-B96A-9999A77D71AC}" destId="{D7DE89C9-9F7C-4914-A1E9-0D9893E92286}" srcOrd="1" destOrd="0" presId="urn:microsoft.com/office/officeart/2005/8/layout/orgChart1"/>
    <dgm:cxn modelId="{590E40D8-7742-4C6C-BAF0-3149C9C5CCDC}" type="presOf" srcId="{FC48AEF3-6765-4A43-9AF7-F386E6959976}" destId="{26636253-CA8C-4184-8DE6-B63779E9A57C}" srcOrd="1" destOrd="0" presId="urn:microsoft.com/office/officeart/2005/8/layout/orgChart1"/>
    <dgm:cxn modelId="{9BEE8149-D7F3-423A-B3AE-721A1951180D}" srcId="{07237EB1-5CF9-45CD-B4AD-788A0B149294}" destId="{210D04E0-5284-49FE-9EB1-EBC59FF266F2}" srcOrd="0" destOrd="0" parTransId="{B4DB58A8-9459-4700-B91C-4671D4BCA158}" sibTransId="{8E80A746-1F98-49B9-A7D8-C6BC2A5BF054}"/>
    <dgm:cxn modelId="{B93EF568-AC2F-4E7C-87B3-8684338BA699}" type="presParOf" srcId="{2216428C-C602-492D-A8BD-BC95835008DB}" destId="{3D290520-24B7-4096-98EC-C347DD6839D3}" srcOrd="0" destOrd="0" presId="urn:microsoft.com/office/officeart/2005/8/layout/orgChart1"/>
    <dgm:cxn modelId="{3240C408-28AE-4B6A-BC4B-078F4EB04E88}" type="presParOf" srcId="{3D290520-24B7-4096-98EC-C347DD6839D3}" destId="{207BA191-3A6C-4DCA-8816-EE0194F71305}" srcOrd="0" destOrd="0" presId="urn:microsoft.com/office/officeart/2005/8/layout/orgChart1"/>
    <dgm:cxn modelId="{737E8DBB-4C1F-4A22-B82E-03F574A4C9B2}" type="presParOf" srcId="{207BA191-3A6C-4DCA-8816-EE0194F71305}" destId="{16FCA5D5-874E-4D72-AE6E-1DB2A6F2FB5B}" srcOrd="0" destOrd="0" presId="urn:microsoft.com/office/officeart/2005/8/layout/orgChart1"/>
    <dgm:cxn modelId="{1C4FB185-3205-49B3-8929-36A994371F18}" type="presParOf" srcId="{207BA191-3A6C-4DCA-8816-EE0194F71305}" destId="{0A0739F9-A9A8-44E4-9805-3E623166561A}" srcOrd="1" destOrd="0" presId="urn:microsoft.com/office/officeart/2005/8/layout/orgChart1"/>
    <dgm:cxn modelId="{54A31A5E-7185-4240-9948-82D1AD254E8A}" type="presParOf" srcId="{3D290520-24B7-4096-98EC-C347DD6839D3}" destId="{BBF5B338-BCE5-46DE-9CF8-A201329F5E92}" srcOrd="1" destOrd="0" presId="urn:microsoft.com/office/officeart/2005/8/layout/orgChart1"/>
    <dgm:cxn modelId="{1A68CE96-8F05-4967-93FE-AC61D5DF060A}" type="presParOf" srcId="{BBF5B338-BCE5-46DE-9CF8-A201329F5E92}" destId="{91635A62-766D-40B5-BA58-FB5020C87C10}" srcOrd="0" destOrd="0" presId="urn:microsoft.com/office/officeart/2005/8/layout/orgChart1"/>
    <dgm:cxn modelId="{50FAEAD7-6C83-40C6-B0D1-08C1891D6278}" type="presParOf" srcId="{BBF5B338-BCE5-46DE-9CF8-A201329F5E92}" destId="{662CF333-9ACE-4522-B205-85AF36FAC190}" srcOrd="1" destOrd="0" presId="urn:microsoft.com/office/officeart/2005/8/layout/orgChart1"/>
    <dgm:cxn modelId="{2DA63A30-EDC2-45B1-9D78-B275A22DAD7B}" type="presParOf" srcId="{662CF333-9ACE-4522-B205-85AF36FAC190}" destId="{7374AFCD-89D1-42C6-9169-6B0543D30173}" srcOrd="0" destOrd="0" presId="urn:microsoft.com/office/officeart/2005/8/layout/orgChart1"/>
    <dgm:cxn modelId="{591FFA54-4A64-4C51-8104-77C4F321FE75}" type="presParOf" srcId="{7374AFCD-89D1-42C6-9169-6B0543D30173}" destId="{962BE1B6-6AE9-4599-B94C-C34C2F0D7255}" srcOrd="0" destOrd="0" presId="urn:microsoft.com/office/officeart/2005/8/layout/orgChart1"/>
    <dgm:cxn modelId="{E14D63A8-3D7B-42E7-B910-FA1136648A9C}" type="presParOf" srcId="{7374AFCD-89D1-42C6-9169-6B0543D30173}" destId="{28D11FEF-D069-4DB4-B086-92C9B30FEB41}" srcOrd="1" destOrd="0" presId="urn:microsoft.com/office/officeart/2005/8/layout/orgChart1"/>
    <dgm:cxn modelId="{99D63AF3-25B9-469A-B96F-BC06853731BF}" type="presParOf" srcId="{662CF333-9ACE-4522-B205-85AF36FAC190}" destId="{4746BB12-081B-4CE5-8319-A5FA43412189}" srcOrd="1" destOrd="0" presId="urn:microsoft.com/office/officeart/2005/8/layout/orgChart1"/>
    <dgm:cxn modelId="{48A0DF35-8B56-48FF-B43D-45F103AB3047}" type="presParOf" srcId="{662CF333-9ACE-4522-B205-85AF36FAC190}" destId="{0FC72B95-BB47-4F9E-BCA5-E0E1DA128B31}" srcOrd="2" destOrd="0" presId="urn:microsoft.com/office/officeart/2005/8/layout/orgChart1"/>
    <dgm:cxn modelId="{06AA39DE-DCB1-4941-A1D2-477DAFAA6AB0}" type="presParOf" srcId="{BBF5B338-BCE5-46DE-9CF8-A201329F5E92}" destId="{5F2F4071-8578-4972-839C-FC7946E0B33A}" srcOrd="2" destOrd="0" presId="urn:microsoft.com/office/officeart/2005/8/layout/orgChart1"/>
    <dgm:cxn modelId="{D117ABE0-D610-4005-985E-9F992DCD130B}" type="presParOf" srcId="{BBF5B338-BCE5-46DE-9CF8-A201329F5E92}" destId="{4F586134-AA39-401D-9891-29AD16E73A2D}" srcOrd="3" destOrd="0" presId="urn:microsoft.com/office/officeart/2005/8/layout/orgChart1"/>
    <dgm:cxn modelId="{7EBA1C66-1552-443A-97D2-62EE3305D1BB}" type="presParOf" srcId="{4F586134-AA39-401D-9891-29AD16E73A2D}" destId="{93A7BD6C-3F0B-4E68-80C0-29E0D8A6BAB6}" srcOrd="0" destOrd="0" presId="urn:microsoft.com/office/officeart/2005/8/layout/orgChart1"/>
    <dgm:cxn modelId="{B136ACD7-E6FC-4A45-BFB9-22E8F2A6D19A}" type="presParOf" srcId="{93A7BD6C-3F0B-4E68-80C0-29E0D8A6BAB6}" destId="{5280D25B-081C-405E-B0C4-58C0841A6BF9}" srcOrd="0" destOrd="0" presId="urn:microsoft.com/office/officeart/2005/8/layout/orgChart1"/>
    <dgm:cxn modelId="{A721B782-4325-4929-A118-AB5629348848}" type="presParOf" srcId="{93A7BD6C-3F0B-4E68-80C0-29E0D8A6BAB6}" destId="{D7DE89C9-9F7C-4914-A1E9-0D9893E92286}" srcOrd="1" destOrd="0" presId="urn:microsoft.com/office/officeart/2005/8/layout/orgChart1"/>
    <dgm:cxn modelId="{81585FBA-C3F3-4BE3-B759-3982E6170BA0}" type="presParOf" srcId="{4F586134-AA39-401D-9891-29AD16E73A2D}" destId="{EA60C0FB-1052-46BF-8977-35902DF8F57E}" srcOrd="1" destOrd="0" presId="urn:microsoft.com/office/officeart/2005/8/layout/orgChart1"/>
    <dgm:cxn modelId="{EE917C23-6A84-419C-B994-B3EA1F1C2C28}" type="presParOf" srcId="{EA60C0FB-1052-46BF-8977-35902DF8F57E}" destId="{B8846E09-A735-4F3D-BAD4-DF59E3FE20CE}" srcOrd="0" destOrd="0" presId="urn:microsoft.com/office/officeart/2005/8/layout/orgChart1"/>
    <dgm:cxn modelId="{FAFA667B-EA06-4731-A023-B63D30723C6C}" type="presParOf" srcId="{EA60C0FB-1052-46BF-8977-35902DF8F57E}" destId="{971739EE-1B15-4B83-B903-B953D813BEBC}" srcOrd="1" destOrd="0" presId="urn:microsoft.com/office/officeart/2005/8/layout/orgChart1"/>
    <dgm:cxn modelId="{618C134F-670E-4A90-80D0-7FDBD9FC469B}" type="presParOf" srcId="{971739EE-1B15-4B83-B903-B953D813BEBC}" destId="{23A261C9-E97C-4471-959E-D48A313E142F}" srcOrd="0" destOrd="0" presId="urn:microsoft.com/office/officeart/2005/8/layout/orgChart1"/>
    <dgm:cxn modelId="{453C8AD1-D37E-46D9-AAA5-00E55A01E207}" type="presParOf" srcId="{23A261C9-E97C-4471-959E-D48A313E142F}" destId="{ED443E8F-C799-47C3-8C5E-FD67480F0037}" srcOrd="0" destOrd="0" presId="urn:microsoft.com/office/officeart/2005/8/layout/orgChart1"/>
    <dgm:cxn modelId="{4C6A6EF8-C57E-4500-8591-9A945404E378}" type="presParOf" srcId="{23A261C9-E97C-4471-959E-D48A313E142F}" destId="{26636253-CA8C-4184-8DE6-B63779E9A57C}" srcOrd="1" destOrd="0" presId="urn:microsoft.com/office/officeart/2005/8/layout/orgChart1"/>
    <dgm:cxn modelId="{29715884-D4ED-4C7D-8487-1AA92BB4C750}" type="presParOf" srcId="{971739EE-1B15-4B83-B903-B953D813BEBC}" destId="{AF83FF62-900F-451B-B562-97F79F50D901}" srcOrd="1" destOrd="0" presId="urn:microsoft.com/office/officeart/2005/8/layout/orgChart1"/>
    <dgm:cxn modelId="{A6A3366D-157D-466D-9BCF-3853685E7C95}" type="presParOf" srcId="{971739EE-1B15-4B83-B903-B953D813BEBC}" destId="{C678674C-5498-4CC2-AA1F-1A7D9C6CE7F7}" srcOrd="2" destOrd="0" presId="urn:microsoft.com/office/officeart/2005/8/layout/orgChart1"/>
    <dgm:cxn modelId="{2EF22F5D-276B-4C57-A3B0-9B4267FEA0F0}" type="presParOf" srcId="{4F586134-AA39-401D-9891-29AD16E73A2D}" destId="{A8C4BED0-A30E-4B2F-A9F3-7B1B831812FB}" srcOrd="2" destOrd="0" presId="urn:microsoft.com/office/officeart/2005/8/layout/orgChart1"/>
    <dgm:cxn modelId="{25681C09-E19F-42D4-BE04-F700E057F7C3}" type="presParOf" srcId="{BBF5B338-BCE5-46DE-9CF8-A201329F5E92}" destId="{08EF1211-584E-4D19-B947-7FE9333810C4}" srcOrd="4" destOrd="0" presId="urn:microsoft.com/office/officeart/2005/8/layout/orgChart1"/>
    <dgm:cxn modelId="{17D5022D-BEE3-4CA8-9D86-BECDC66586CF}" type="presParOf" srcId="{BBF5B338-BCE5-46DE-9CF8-A201329F5E92}" destId="{A1F4A032-1BE9-4D4C-B676-47E9D7FA06C0}" srcOrd="5" destOrd="0" presId="urn:microsoft.com/office/officeart/2005/8/layout/orgChart1"/>
    <dgm:cxn modelId="{725042C4-6707-4DDB-9D74-4931B8CCF003}" type="presParOf" srcId="{A1F4A032-1BE9-4D4C-B676-47E9D7FA06C0}" destId="{DAA168A0-6B1B-4707-9F22-B948999DBC86}" srcOrd="0" destOrd="0" presId="urn:microsoft.com/office/officeart/2005/8/layout/orgChart1"/>
    <dgm:cxn modelId="{D3BCCBF2-B598-4145-ACB8-26A3C459B190}" type="presParOf" srcId="{DAA168A0-6B1B-4707-9F22-B948999DBC86}" destId="{0C038D59-163C-4927-AAD8-9A390AFD7E72}" srcOrd="0" destOrd="0" presId="urn:microsoft.com/office/officeart/2005/8/layout/orgChart1"/>
    <dgm:cxn modelId="{6908D42E-F2E9-487C-BED2-55E2671B9F2E}" type="presParOf" srcId="{DAA168A0-6B1B-4707-9F22-B948999DBC86}" destId="{A2DECA97-9D64-4D65-9ABB-C98DA397E378}" srcOrd="1" destOrd="0" presId="urn:microsoft.com/office/officeart/2005/8/layout/orgChart1"/>
    <dgm:cxn modelId="{B084A0B7-A167-4A99-9DB5-C47ACCAB0475}" type="presParOf" srcId="{A1F4A032-1BE9-4D4C-B676-47E9D7FA06C0}" destId="{98229447-F26B-495C-AC09-1D4593390DE9}" srcOrd="1" destOrd="0" presId="urn:microsoft.com/office/officeart/2005/8/layout/orgChart1"/>
    <dgm:cxn modelId="{F2BB3F3A-10A3-42A3-A3BD-ABFE9C13AE26}" type="presParOf" srcId="{A1F4A032-1BE9-4D4C-B676-47E9D7FA06C0}" destId="{BA9BC9C4-6F8C-486F-A52B-11967855AB9B}" srcOrd="2" destOrd="0" presId="urn:microsoft.com/office/officeart/2005/8/layout/orgChart1"/>
    <dgm:cxn modelId="{62908499-A60D-483C-9848-846D523447C9}" type="presParOf" srcId="{BBF5B338-BCE5-46DE-9CF8-A201329F5E92}" destId="{D491D207-2DE1-4229-B791-F7789FDC37E4}" srcOrd="6" destOrd="0" presId="urn:microsoft.com/office/officeart/2005/8/layout/orgChart1"/>
    <dgm:cxn modelId="{1FB54875-796B-41AB-B9D3-AB3D4EAFD700}" type="presParOf" srcId="{BBF5B338-BCE5-46DE-9CF8-A201329F5E92}" destId="{B73CB7F0-CE61-454C-BFB6-A34136B315A3}" srcOrd="7" destOrd="0" presId="urn:microsoft.com/office/officeart/2005/8/layout/orgChart1"/>
    <dgm:cxn modelId="{57D0334A-9043-4813-8938-EF5AE7B5290A}" type="presParOf" srcId="{B73CB7F0-CE61-454C-BFB6-A34136B315A3}" destId="{08BF28FF-9E4F-42FB-876F-4DB9716587E5}" srcOrd="0" destOrd="0" presId="urn:microsoft.com/office/officeart/2005/8/layout/orgChart1"/>
    <dgm:cxn modelId="{012139E1-7797-49C7-BCB3-43910CB51097}" type="presParOf" srcId="{08BF28FF-9E4F-42FB-876F-4DB9716587E5}" destId="{CCFD30E5-9F57-4A16-82D5-DAC258C1CB5C}" srcOrd="0" destOrd="0" presId="urn:microsoft.com/office/officeart/2005/8/layout/orgChart1"/>
    <dgm:cxn modelId="{F16C71D6-5917-48DA-BE6C-9F4F065CB00D}" type="presParOf" srcId="{08BF28FF-9E4F-42FB-876F-4DB9716587E5}" destId="{5065887F-B4F5-4A8D-AFEC-60EBD76B21B6}" srcOrd="1" destOrd="0" presId="urn:microsoft.com/office/officeart/2005/8/layout/orgChart1"/>
    <dgm:cxn modelId="{66CCAFEA-F576-4D9D-8BBD-12995E88BB2B}" type="presParOf" srcId="{B73CB7F0-CE61-454C-BFB6-A34136B315A3}" destId="{3C8AFC19-CDA9-4A60-B3CE-DE6A330513C6}" srcOrd="1" destOrd="0" presId="urn:microsoft.com/office/officeart/2005/8/layout/orgChart1"/>
    <dgm:cxn modelId="{77AB0841-83B1-4409-907F-1B2E3BE8A7C8}" type="presParOf" srcId="{B73CB7F0-CE61-454C-BFB6-A34136B315A3}" destId="{41B5EEF3-EF0F-4575-969D-4DC434BA91CA}" srcOrd="2" destOrd="0" presId="urn:microsoft.com/office/officeart/2005/8/layout/orgChart1"/>
    <dgm:cxn modelId="{85D30476-7785-4B70-8F3B-95DFCBF6349B}" type="presParOf" srcId="{BBF5B338-BCE5-46DE-9CF8-A201329F5E92}" destId="{A9DB01F4-A857-4C98-86C8-A8DECCCC3538}" srcOrd="8" destOrd="0" presId="urn:microsoft.com/office/officeart/2005/8/layout/orgChart1"/>
    <dgm:cxn modelId="{81835459-16A9-4A11-AFB7-BD5232F43D9C}" type="presParOf" srcId="{BBF5B338-BCE5-46DE-9CF8-A201329F5E92}" destId="{74C7944E-BD97-495A-93D9-ED504723A26C}" srcOrd="9" destOrd="0" presId="urn:microsoft.com/office/officeart/2005/8/layout/orgChart1"/>
    <dgm:cxn modelId="{7D0E7290-7233-4D41-AF32-D1FE1C5B35B0}" type="presParOf" srcId="{74C7944E-BD97-495A-93D9-ED504723A26C}" destId="{68728C88-F1BB-4EFA-AEF1-E0F4378EAE0E}" srcOrd="0" destOrd="0" presId="urn:microsoft.com/office/officeart/2005/8/layout/orgChart1"/>
    <dgm:cxn modelId="{256A8D11-CBE8-45D3-B491-56AFAD3BF119}" type="presParOf" srcId="{68728C88-F1BB-4EFA-AEF1-E0F4378EAE0E}" destId="{A96B5C5E-F609-46DF-B2A5-7EBE5568B7F6}" srcOrd="0" destOrd="0" presId="urn:microsoft.com/office/officeart/2005/8/layout/orgChart1"/>
    <dgm:cxn modelId="{38B7CC3A-B356-4DD3-B4E3-24854955D99A}" type="presParOf" srcId="{68728C88-F1BB-4EFA-AEF1-E0F4378EAE0E}" destId="{A65C9B56-0090-40ED-A931-7C573B712199}" srcOrd="1" destOrd="0" presId="urn:microsoft.com/office/officeart/2005/8/layout/orgChart1"/>
    <dgm:cxn modelId="{542B00ED-7435-4B7B-BD21-E6E360E99E03}" type="presParOf" srcId="{74C7944E-BD97-495A-93D9-ED504723A26C}" destId="{FB9EBCB2-4420-4F19-84AD-C00669517CBF}" srcOrd="1" destOrd="0" presId="urn:microsoft.com/office/officeart/2005/8/layout/orgChart1"/>
    <dgm:cxn modelId="{5075E1E3-3869-483D-A737-1C1E8AAE52F0}" type="presParOf" srcId="{74C7944E-BD97-495A-93D9-ED504723A26C}" destId="{C0763942-79F4-4750-9B98-972BE5A34AA9}" srcOrd="2" destOrd="0" presId="urn:microsoft.com/office/officeart/2005/8/layout/orgChart1"/>
    <dgm:cxn modelId="{B235A076-658B-43B6-B77E-9753BB8A7B03}" type="presParOf" srcId="{3D290520-24B7-4096-98EC-C347DD6839D3}" destId="{A6479567-71E5-4144-80B3-15ED5F89A333}" srcOrd="2" destOrd="0" presId="urn:microsoft.com/office/officeart/2005/8/layout/orgChart1"/>
    <dgm:cxn modelId="{8866B1E1-EF2F-47E6-B2B4-C233875D2A80}" type="presParOf" srcId="{A6479567-71E5-4144-80B3-15ED5F89A333}" destId="{307917DB-53D9-429B-BC93-74D62EF431AB}" srcOrd="0" destOrd="0" presId="urn:microsoft.com/office/officeart/2005/8/layout/orgChart1"/>
    <dgm:cxn modelId="{B4786D66-04D4-41FC-B0AB-12819448941D}" type="presParOf" srcId="{A6479567-71E5-4144-80B3-15ED5F89A333}" destId="{94F981D7-C85D-4CC0-BA1E-80FC32B7B510}" srcOrd="1" destOrd="0" presId="urn:microsoft.com/office/officeart/2005/8/layout/orgChart1"/>
    <dgm:cxn modelId="{018566DF-6481-4A5F-9F39-C5CA52905BA8}" type="presParOf" srcId="{94F981D7-C85D-4CC0-BA1E-80FC32B7B510}" destId="{E13EB9E6-7999-476E-902D-B466F4FFEED0}" srcOrd="0" destOrd="0" presId="urn:microsoft.com/office/officeart/2005/8/layout/orgChart1"/>
    <dgm:cxn modelId="{E1260ECB-AB86-4C44-9764-D775AD4DF1D2}" type="presParOf" srcId="{E13EB9E6-7999-476E-902D-B466F4FFEED0}" destId="{30A158BA-9859-4947-948E-1912EB4AA104}" srcOrd="0" destOrd="0" presId="urn:microsoft.com/office/officeart/2005/8/layout/orgChart1"/>
    <dgm:cxn modelId="{AAD61A60-1631-4CFA-B082-D41BF6B0CD95}" type="presParOf" srcId="{E13EB9E6-7999-476E-902D-B466F4FFEED0}" destId="{D600F4FC-2CC5-4F17-B7FC-B0FC0666B950}" srcOrd="1" destOrd="0" presId="urn:microsoft.com/office/officeart/2005/8/layout/orgChart1"/>
    <dgm:cxn modelId="{6275AFBA-6199-49A2-BC19-B0C9DADEA0C3}" type="presParOf" srcId="{94F981D7-C85D-4CC0-BA1E-80FC32B7B510}" destId="{1B66DEC8-139A-49F5-8CB6-05C016121C01}" srcOrd="1" destOrd="0" presId="urn:microsoft.com/office/officeart/2005/8/layout/orgChart1"/>
    <dgm:cxn modelId="{96A1910E-A160-41E4-BAD8-A35F04CE62C2}" type="presParOf" srcId="{94F981D7-C85D-4CC0-BA1E-80FC32B7B510}" destId="{D4579587-1D9F-4A36-AE52-1A0D6C9A999C}" srcOrd="2" destOrd="0" presId="urn:microsoft.com/office/officeart/2005/8/layout/orgChart1"/>
    <dgm:cxn modelId="{76B77402-E5B0-4E52-8A27-844F7957F1B5}" type="presParOf" srcId="{2216428C-C602-492D-A8BD-BC95835008DB}" destId="{358FF10E-4861-492B-8EBE-A27B91AE8B64}" srcOrd="1" destOrd="0" presId="urn:microsoft.com/office/officeart/2005/8/layout/orgChart1"/>
    <dgm:cxn modelId="{0A964513-04AB-4C5A-A80E-2A3B79E3732A}" type="presParOf" srcId="{358FF10E-4861-492B-8EBE-A27B91AE8B64}" destId="{CD40404D-9838-4228-AC42-832FA0BF3370}" srcOrd="0" destOrd="0" presId="urn:microsoft.com/office/officeart/2005/8/layout/orgChart1"/>
    <dgm:cxn modelId="{42CD8213-797D-45EA-816F-DDC99FF27A9A}" type="presParOf" srcId="{CD40404D-9838-4228-AC42-832FA0BF3370}" destId="{AAEA8F72-F4BF-44D3-B813-D86F7DF73DEA}" srcOrd="0" destOrd="0" presId="urn:microsoft.com/office/officeart/2005/8/layout/orgChart1"/>
    <dgm:cxn modelId="{1A8E10E0-A663-4522-BDAD-2E965A00F606}" type="presParOf" srcId="{CD40404D-9838-4228-AC42-832FA0BF3370}" destId="{2D90BC95-6C11-4486-87B1-31598A829715}" srcOrd="1" destOrd="0" presId="urn:microsoft.com/office/officeart/2005/8/layout/orgChart1"/>
    <dgm:cxn modelId="{F36865B5-4C18-4259-BC7D-3852C23C2C61}" type="presParOf" srcId="{358FF10E-4861-492B-8EBE-A27B91AE8B64}" destId="{55C77800-F52B-4287-8D3E-A591F295888C}" srcOrd="1" destOrd="0" presId="urn:microsoft.com/office/officeart/2005/8/layout/orgChart1"/>
    <dgm:cxn modelId="{278D0672-2840-4C32-B96D-F411049F54DC}" type="presParOf" srcId="{358FF10E-4861-492B-8EBE-A27B91AE8B64}" destId="{C45D82EC-845B-4003-A895-0AAB3718B618}" srcOrd="2" destOrd="0" presId="urn:microsoft.com/office/officeart/2005/8/layout/orgChart1"/>
    <dgm:cxn modelId="{FDB7C268-CA6D-47FF-9CF1-C174EDE0F6C6}" type="presParOf" srcId="{2216428C-C602-492D-A8BD-BC95835008DB}" destId="{F8556E68-0139-4212-8AB5-814A86CE3C0D}" srcOrd="2" destOrd="0" presId="urn:microsoft.com/office/officeart/2005/8/layout/orgChart1"/>
    <dgm:cxn modelId="{28840539-3AF3-4B12-8B5D-3897DF8736F4}" type="presParOf" srcId="{F8556E68-0139-4212-8AB5-814A86CE3C0D}" destId="{DA145541-EB8E-4374-AD0E-75919F77CA8F}" srcOrd="0" destOrd="0" presId="urn:microsoft.com/office/officeart/2005/8/layout/orgChart1"/>
    <dgm:cxn modelId="{D88BFA6C-854D-430F-A100-7A0BF3930E16}" type="presParOf" srcId="{DA145541-EB8E-4374-AD0E-75919F77CA8F}" destId="{6222D8C7-9CF9-457C-9121-7D37B58BE765}" srcOrd="0" destOrd="0" presId="urn:microsoft.com/office/officeart/2005/8/layout/orgChart1"/>
    <dgm:cxn modelId="{04D09BE8-8CD3-4FC8-B2BC-822B9DF6257B}" type="presParOf" srcId="{DA145541-EB8E-4374-AD0E-75919F77CA8F}" destId="{EF90CB9D-1A64-4BCB-A263-B47832173F3C}" srcOrd="1" destOrd="0" presId="urn:microsoft.com/office/officeart/2005/8/layout/orgChart1"/>
    <dgm:cxn modelId="{6B0303C9-A93B-43BF-996E-67C3DD3BC647}" type="presParOf" srcId="{F8556E68-0139-4212-8AB5-814A86CE3C0D}" destId="{55AA3442-1E2D-4294-9201-C9498EBE8C17}" srcOrd="1" destOrd="0" presId="urn:microsoft.com/office/officeart/2005/8/layout/orgChart1"/>
    <dgm:cxn modelId="{7127AAA0-EB51-436E-93A9-CAE0C3AD4A61}" type="presParOf" srcId="{F8556E68-0139-4212-8AB5-814A86CE3C0D}" destId="{EE655C22-938F-497E-BEC4-446F11AC04DF}" srcOrd="2" destOrd="0" presId="urn:microsoft.com/office/officeart/2005/8/layout/orgChart1"/>
    <dgm:cxn modelId="{425B532F-7F6F-4388-B2C9-313009E9753A}" type="presParOf" srcId="{2216428C-C602-492D-A8BD-BC95835008DB}" destId="{81FCF54A-A44E-4576-8BAE-FC81723C196D}" srcOrd="3" destOrd="0" presId="urn:microsoft.com/office/officeart/2005/8/layout/orgChart1"/>
    <dgm:cxn modelId="{E0251143-1B8C-4E57-B4D7-5B28DC41D939}" type="presParOf" srcId="{81FCF54A-A44E-4576-8BAE-FC81723C196D}" destId="{79278CB2-3DDF-4CED-B901-A776ED68518A}" srcOrd="0" destOrd="0" presId="urn:microsoft.com/office/officeart/2005/8/layout/orgChart1"/>
    <dgm:cxn modelId="{F7FC8086-0B4D-4DB1-827A-20B19F7DBC1E}" type="presParOf" srcId="{79278CB2-3DDF-4CED-B901-A776ED68518A}" destId="{E88817A5-F073-4DC4-B6DC-A4AFBC17F594}" srcOrd="0" destOrd="0" presId="urn:microsoft.com/office/officeart/2005/8/layout/orgChart1"/>
    <dgm:cxn modelId="{6E155569-397A-40B8-B042-68B4961D5AB7}" type="presParOf" srcId="{79278CB2-3DDF-4CED-B901-A776ED68518A}" destId="{7735B33B-6240-4123-AE69-2D534AF1523E}" srcOrd="1" destOrd="0" presId="urn:microsoft.com/office/officeart/2005/8/layout/orgChart1"/>
    <dgm:cxn modelId="{5D68B17D-A25C-447C-9353-8D8F6789E126}" type="presParOf" srcId="{81FCF54A-A44E-4576-8BAE-FC81723C196D}" destId="{82080212-4705-4E87-91DA-33DBCACCA358}" srcOrd="1" destOrd="0" presId="urn:microsoft.com/office/officeart/2005/8/layout/orgChart1"/>
    <dgm:cxn modelId="{ABAE1677-30CC-41A2-A5C0-D96A2D954E7D}" type="presParOf" srcId="{81FCF54A-A44E-4576-8BAE-FC81723C196D}" destId="{BD8322EF-2BC4-48CC-A2FA-BFA42ADC3D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031D01-7161-4FE0-A666-8390A728629E}" type="datetimeFigureOut">
              <a:rPr lang="he-IL" smtClean="0"/>
              <a:t>י'/טבת/תשע"ז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70FBF6-51CE-4596-B495-2981F4D628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6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BF6-51CE-4596-B495-2981F4D6281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740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BF6-51CE-4596-B495-2981F4D62816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20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3058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13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8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F3B7-B507-4073-905B-BFD50EF2D77D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86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86A0-92B1-46E5-BE99-65A8E9F65146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05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D490-71EA-45AF-8730-DC1A1AE6BB67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436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B031-3455-4903-8C3E-AFAE7AAB63E4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A059-99C3-4C5D-994D-BBBF37E028E0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17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DD3F-A092-4839-9B64-59D506DD3E7F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175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58EE-D42D-4023-8FA6-A28057939953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52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BD6E1-2C10-4C6D-8C5E-E814ADF70051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09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ACEA-5341-45F4-ADB8-1A11409F296A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16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21C04-CAB0-4CF8-814A-804E8CC10F86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963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BC1B-B85D-46EE-92E8-38D4EAB036AA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9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DB6C-0326-4A86-A7E7-A038AD2CE32F}" type="datetime8">
              <a:rPr lang="he-IL" smtClean="0"/>
              <a:t>08 ינואר 17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F562-10B1-4C5A-9559-59AC83DD70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58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fa.gov.il/mfahe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fa.gov.il/mfahe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fa.gov.il/mfahe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167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sz="6700" dirty="0"/>
              <a:t>משרד </a:t>
            </a:r>
            <a:r>
              <a:rPr lang="he-IL" sz="6700" dirty="0" smtClean="0"/>
              <a:t>החוץ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4900" dirty="0" smtClean="0"/>
              <a:t>לקראת ביקור </a:t>
            </a:r>
            <a:r>
              <a:rPr lang="he-IL" sz="4900" dirty="0" err="1" smtClean="0"/>
              <a:t>מב"ל</a:t>
            </a:r>
            <a:r>
              <a:rPr lang="he-IL" sz="4900" dirty="0" smtClean="0"/>
              <a:t> </a:t>
            </a:r>
            <a:r>
              <a:rPr lang="he-IL" dirty="0" smtClean="0"/>
              <a:t/>
            </a:r>
            <a:br>
              <a:rPr lang="he-IL" dirty="0" smtClean="0"/>
            </a:b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739900" y="3789363"/>
            <a:ext cx="9144000" cy="1655762"/>
          </a:xfrm>
        </p:spPr>
        <p:txBody>
          <a:bodyPr/>
          <a:lstStyle/>
          <a:p>
            <a:r>
              <a:rPr lang="he-IL" dirty="0" smtClean="0"/>
              <a:t>מחזור מ"ד </a:t>
            </a:r>
          </a:p>
          <a:p>
            <a:r>
              <a:rPr lang="he-IL" dirty="0" smtClean="0"/>
              <a:t>24 בינואר 2017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5900" y="10354"/>
            <a:ext cx="12192000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</a:t>
            </a: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</a:t>
            </a:r>
            <a:endParaRPr kumimoji="0" lang="en-US" altLang="he-IL" sz="1000" b="0" i="0" u="sng" strike="noStrike" cap="none" normalizeH="0" baseline="0" dirty="0" smtClean="0">
              <a:ln>
                <a:noFill/>
              </a:ln>
              <a:solidFill>
                <a:srgbClr val="30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mfa.gov.il/MFA_Graphics/MasterPag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2" y="6197599"/>
            <a:ext cx="3143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mfa.gov.il/MFA_Graphics/MasterPage/israel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6197600"/>
            <a:ext cx="1562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259588" y="6199742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  <a:r>
              <a:rPr lang="he-IL" sz="2000" b="1" u="sng" dirty="0">
                <a:solidFill>
                  <a:schemeClr val="accent1">
                    <a:lumMod val="75000"/>
                  </a:schemeClr>
                </a:solidFill>
              </a:rPr>
              <a:t>משרד החוץ 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237" y="4558470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he-IL" dirty="0"/>
              <a:t>יעדי </a:t>
            </a:r>
            <a:r>
              <a:rPr lang="he-IL" dirty="0" err="1"/>
              <a:t>משה"ח</a:t>
            </a:r>
            <a:r>
              <a:rPr lang="he-IL" dirty="0"/>
              <a:t> לשנת </a:t>
            </a:r>
            <a:r>
              <a:rPr lang="he-IL" dirty="0" smtClean="0"/>
              <a:t>2016 - המשך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902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e-IL" dirty="0" smtClean="0"/>
              <a:t>חיזוק </a:t>
            </a:r>
            <a:r>
              <a:rPr lang="he-IL" dirty="0"/>
              <a:t>היחסים עם רוסיה ומדינות </a:t>
            </a:r>
            <a:r>
              <a:rPr lang="he-IL" dirty="0" smtClean="0"/>
              <a:t>אירו-אסיה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e-IL" dirty="0"/>
              <a:t>קידום הקשרים עם מדינות מרכזיות במרחב אסיה </a:t>
            </a:r>
            <a:r>
              <a:rPr lang="he-IL" dirty="0" err="1" smtClean="0"/>
              <a:t>והפסיפיק</a:t>
            </a:r>
            <a:r>
              <a:rPr lang="he-IL" dirty="0" smtClean="0"/>
              <a:t>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e-IL" dirty="0" smtClean="0"/>
              <a:t>פיתוח </a:t>
            </a:r>
            <a:r>
              <a:rPr lang="he-IL" dirty="0"/>
              <a:t>הקשרים עם מדינות מרכזיות ביבשת אמריקה </a:t>
            </a:r>
            <a:r>
              <a:rPr lang="he-IL" dirty="0" smtClean="0"/>
              <a:t>הלטינית.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e-IL" dirty="0"/>
              <a:t>הגברת הפעילות ביבשת אפריקה וסיוע למדינות מתפתחות בנושאים שבהם לישראל יש ערך </a:t>
            </a:r>
            <a:r>
              <a:rPr lang="he-IL" dirty="0" smtClean="0"/>
              <a:t>מוסף.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III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III</a:t>
            </a:r>
            <a:r>
              <a:rPr lang="he-IL" dirty="0" smtClean="0">
                <a:solidFill>
                  <a:prstClr val="black"/>
                </a:solidFill>
              </a:rPr>
              <a:t>. </a:t>
            </a:r>
            <a:r>
              <a:rPr lang="he-IL" dirty="0">
                <a:solidFill>
                  <a:prstClr val="black"/>
                </a:solidFill>
              </a:rPr>
              <a:t>חיזוק מעמדה של ישראל </a:t>
            </a:r>
            <a:r>
              <a:rPr lang="he-IL" b="1" dirty="0">
                <a:solidFill>
                  <a:prstClr val="black"/>
                </a:solidFill>
              </a:rPr>
              <a:t>והלגיטימציה הבינלאומית שלה כמדינה יהודית ודמוקרטית</a:t>
            </a:r>
            <a:r>
              <a:rPr lang="he-IL" dirty="0">
                <a:solidFill>
                  <a:prstClr val="black"/>
                </a:solidFill>
              </a:rPr>
              <a:t>, שותפה ותורמת למשפחת העמים. </a:t>
            </a:r>
            <a:endParaRPr lang="he-IL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IV</a:t>
            </a:r>
            <a:r>
              <a:rPr lang="he-IL" dirty="0" smtClean="0"/>
              <a:t>. </a:t>
            </a:r>
            <a:r>
              <a:rPr lang="he-IL" dirty="0"/>
              <a:t>פיתוח </a:t>
            </a:r>
            <a:r>
              <a:rPr lang="he-IL" dirty="0" err="1"/>
              <a:t>אג'נדות</a:t>
            </a:r>
            <a:r>
              <a:rPr lang="he-IL" dirty="0"/>
              <a:t> חדשות </a:t>
            </a:r>
            <a:r>
              <a:rPr lang="he-IL" b="1" dirty="0"/>
              <a:t>וסדר יום כלכלי</a:t>
            </a:r>
            <a:r>
              <a:rPr lang="he-IL" dirty="0"/>
              <a:t>, המשך השתלבות ישראל בכלכלה </a:t>
            </a:r>
            <a:r>
              <a:rPr lang="he-IL" dirty="0" smtClean="0"/>
              <a:t>הגלובלית.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V</a:t>
            </a:r>
            <a:r>
              <a:rPr lang="he-IL" dirty="0" smtClean="0">
                <a:solidFill>
                  <a:prstClr val="black"/>
                </a:solidFill>
              </a:rPr>
              <a:t>. </a:t>
            </a:r>
            <a:r>
              <a:rPr lang="he-IL" dirty="0">
                <a:solidFill>
                  <a:prstClr val="black"/>
                </a:solidFill>
              </a:rPr>
              <a:t>קידום של </a:t>
            </a:r>
            <a:r>
              <a:rPr lang="he-IL" b="1" dirty="0">
                <a:solidFill>
                  <a:prstClr val="black"/>
                </a:solidFill>
              </a:rPr>
              <a:t>אינטרסים לאומיים והגנה עליהם בזירה הבינלאומית המולטי- </a:t>
            </a:r>
            <a:r>
              <a:rPr lang="he-IL" b="1" dirty="0" smtClean="0">
                <a:solidFill>
                  <a:prstClr val="black"/>
                </a:solidFill>
              </a:rPr>
              <a:t>לטרלית</a:t>
            </a:r>
          </a:p>
          <a:p>
            <a:pPr marL="0" indent="0">
              <a:buNone/>
            </a:pPr>
            <a:endParaRPr lang="he-IL" i="1" dirty="0" smtClean="0"/>
          </a:p>
          <a:p>
            <a:pPr marL="514350" indent="-514350">
              <a:buFont typeface="+mj-lt"/>
              <a:buAutoNum type="arabicPeriod" startAt="3"/>
            </a:pPr>
            <a:endParaRPr lang="he-IL" dirty="0" smtClean="0"/>
          </a:p>
          <a:p>
            <a:pPr marL="514350" indent="-514350">
              <a:buFont typeface="+mj-lt"/>
              <a:buAutoNum type="arabicPeriod" startAt="3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65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prstClr val="black"/>
                </a:solidFill>
              </a:rPr>
              <a:t>יעדי </a:t>
            </a:r>
            <a:r>
              <a:rPr lang="he-IL" dirty="0" err="1">
                <a:solidFill>
                  <a:prstClr val="black"/>
                </a:solidFill>
              </a:rPr>
              <a:t>משה"ח</a:t>
            </a:r>
            <a:r>
              <a:rPr lang="he-IL" dirty="0">
                <a:solidFill>
                  <a:prstClr val="black"/>
                </a:solidFill>
              </a:rPr>
              <a:t> לשנת </a:t>
            </a:r>
            <a:r>
              <a:rPr lang="he-IL" dirty="0" smtClean="0">
                <a:solidFill>
                  <a:prstClr val="black"/>
                </a:solidFill>
              </a:rPr>
              <a:t>2016 - המשך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VI</a:t>
            </a:r>
            <a:r>
              <a:rPr lang="he-IL" dirty="0"/>
              <a:t>. </a:t>
            </a:r>
            <a:r>
              <a:rPr lang="he-IL" b="1" dirty="0" smtClean="0"/>
              <a:t>דיפלומטיה ציבורית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VII</a:t>
            </a:r>
            <a:r>
              <a:rPr lang="he-IL" dirty="0" smtClean="0"/>
              <a:t>. </a:t>
            </a:r>
            <a:r>
              <a:rPr lang="he-IL" b="1" dirty="0" smtClean="0"/>
              <a:t>דיפלומטיית </a:t>
            </a:r>
            <a:r>
              <a:rPr lang="he-IL" b="1" dirty="0"/>
              <a:t>הפיתוח וסיוע </a:t>
            </a:r>
            <a:r>
              <a:rPr lang="he-IL" b="1" dirty="0" smtClean="0"/>
              <a:t>חוץ</a:t>
            </a:r>
            <a:endParaRPr lang="he-IL" dirty="0" smtClean="0"/>
          </a:p>
          <a:p>
            <a:pPr marL="0" indent="0">
              <a:buNone/>
            </a:pPr>
            <a:r>
              <a:rPr lang="en-US" b="1" dirty="0" smtClean="0"/>
              <a:t>VIII</a:t>
            </a:r>
            <a:r>
              <a:rPr lang="he-IL" dirty="0" smtClean="0"/>
              <a:t>. חיזוק </a:t>
            </a:r>
            <a:r>
              <a:rPr lang="he-IL" dirty="0"/>
              <a:t>ההזדהות ההדדית והשותפות המעשית בין מדינת ישראל ובין </a:t>
            </a:r>
            <a:r>
              <a:rPr lang="he-IL" b="1" dirty="0"/>
              <a:t>תפוצות העם היהודי </a:t>
            </a:r>
            <a:r>
              <a:rPr lang="he-IL" dirty="0"/>
              <a:t>על </a:t>
            </a:r>
            <a:r>
              <a:rPr lang="he-IL" dirty="0" smtClean="0"/>
              <a:t>גווניו. </a:t>
            </a:r>
          </a:p>
          <a:p>
            <a:pPr marL="0" indent="0">
              <a:buNone/>
            </a:pPr>
            <a:r>
              <a:rPr lang="en-US" b="1" dirty="0" smtClean="0"/>
              <a:t>IX</a:t>
            </a:r>
            <a:r>
              <a:rPr lang="he-IL" dirty="0" smtClean="0"/>
              <a:t>. חיזוק </a:t>
            </a:r>
            <a:r>
              <a:rPr lang="he-IL" dirty="0"/>
              <a:t>הפעילות של מטה משרד </a:t>
            </a:r>
            <a:r>
              <a:rPr lang="he-IL" dirty="0" smtClean="0"/>
              <a:t>החוץ </a:t>
            </a:r>
            <a:r>
              <a:rPr lang="he-IL" dirty="0"/>
              <a:t>והנציגויות ומתן </a:t>
            </a:r>
            <a:r>
              <a:rPr lang="he-IL" b="1" dirty="0"/>
              <a:t>שירות הולם </a:t>
            </a:r>
            <a:r>
              <a:rPr lang="he-IL" b="1" dirty="0" smtClean="0"/>
              <a:t>לאזרח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54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524" cy="68278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79" y="6189837"/>
            <a:ext cx="317019" cy="37188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602" y="6189837"/>
            <a:ext cx="1560711" cy="371888"/>
          </a:xfrm>
          <a:prstGeom prst="rect">
            <a:avLst/>
          </a:prstGeom>
        </p:spPr>
      </p:pic>
      <p:sp>
        <p:nvSpPr>
          <p:cNvPr id="6" name="AutoShape 2" descr="http://mfa.gov.il/MFAHEB/AboutUs/About_Us/mivne_irguni_2016.gif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מציין מיקום תוכן 2"/>
          <p:cNvSpPr txBox="1">
            <a:spLocks/>
          </p:cNvSpPr>
          <p:nvPr/>
        </p:nvSpPr>
        <p:spPr>
          <a:xfrm>
            <a:off x="0" y="1817688"/>
            <a:ext cx="10515600" cy="474403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</a:rPr>
              <a:t>                                            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12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91945" y="1"/>
            <a:ext cx="3650147" cy="1152129"/>
          </a:xfrm>
        </p:spPr>
        <p:txBody>
          <a:bodyPr>
            <a:normAutofit/>
          </a:bodyPr>
          <a:lstStyle/>
          <a:p>
            <a:pPr algn="r"/>
            <a:r>
              <a:rPr lang="he-IL" dirty="0" smtClean="0"/>
              <a:t>מבנה מטה </a:t>
            </a:r>
            <a:r>
              <a:rPr lang="he-IL" dirty="0" err="1" smtClean="0"/>
              <a:t>משה"ח</a:t>
            </a:r>
            <a:endParaRPr lang="he-IL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824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5991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ראש המערך המדיני </a:t>
            </a:r>
          </a:p>
        </p:txBody>
      </p:sp>
      <p:sp>
        <p:nvSpPr>
          <p:cNvPr id="13" name="מלבן 12"/>
          <p:cNvSpPr/>
          <p:nvPr/>
        </p:nvSpPr>
        <p:spPr>
          <a:xfrm>
            <a:off x="5905492" y="2678901"/>
            <a:ext cx="1702677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ראש המערך לדיפלומטיה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5895980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וראש המערך </a:t>
            </a:r>
            <a:r>
              <a:rPr lang="he-IL" sz="1400" b="1" dirty="0" err="1">
                <a:solidFill>
                  <a:prstClr val="black"/>
                </a:solidFill>
              </a:rPr>
              <a:t>המולטילטרלי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2095464" y="1361840"/>
            <a:ext cx="1219200" cy="26696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בטחון </a:t>
            </a:r>
            <a:r>
              <a:rPr lang="he-IL" sz="1400" b="1" dirty="0" err="1">
                <a:solidFill>
                  <a:prstClr val="black"/>
                </a:solidFill>
              </a:rPr>
              <a:t>משה"ח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2095464" y="1093949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2095464" y="826056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2095464" y="558164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2095464" y="290271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3575721" y="2138730"/>
            <a:ext cx="1358205" cy="21015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3575721" y="1870836"/>
            <a:ext cx="1358205" cy="1900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ארגונים בינ"ל</a:t>
            </a:r>
          </a:p>
        </p:txBody>
      </p:sp>
      <p:sp>
        <p:nvSpPr>
          <p:cNvPr id="50" name="מלבן 49"/>
          <p:cNvSpPr/>
          <p:nvPr/>
        </p:nvSpPr>
        <p:spPr>
          <a:xfrm>
            <a:off x="3575721" y="1628801"/>
            <a:ext cx="1373163" cy="1616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מש"ב וסיוע חוץ</a:t>
            </a:r>
          </a:p>
        </p:txBody>
      </p:sp>
      <p:sp>
        <p:nvSpPr>
          <p:cNvPr id="51" name="מלבן 50"/>
          <p:cNvSpPr/>
          <p:nvPr/>
        </p:nvSpPr>
        <p:spPr>
          <a:xfrm>
            <a:off x="3575721" y="1187710"/>
            <a:ext cx="1358205" cy="3690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2135560" y="309746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2140496" y="2521396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תרבות ומדע</a:t>
            </a: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>
            <a:off x="4871865" y="4149081"/>
            <a:ext cx="1119361" cy="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>
            <a:stCxn id="73" idx="3"/>
            <a:endCxn id="74" idx="3"/>
          </p:cNvCxnSpPr>
          <p:nvPr/>
        </p:nvCxnSpPr>
        <p:spPr>
          <a:xfrm flipH="1">
            <a:off x="4876874" y="3737972"/>
            <a:ext cx="9275" cy="158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4857743" y="187083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מחבר ישר 98"/>
          <p:cNvCxnSpPr/>
          <p:nvPr/>
        </p:nvCxnSpPr>
        <p:spPr>
          <a:xfrm>
            <a:off x="3324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/>
          <p:nvPr/>
        </p:nvCxnSpPr>
        <p:spPr>
          <a:xfrm rot="5400000" flipH="1" flipV="1">
            <a:off x="4333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/>
          <p:nvPr/>
        </p:nvCxnSpPr>
        <p:spPr>
          <a:xfrm rot="5400000" flipH="1" flipV="1">
            <a:off x="4333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7600992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3287689" y="980728"/>
            <a:ext cx="5229605" cy="1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>
            <a:stCxn id="14" idx="3"/>
            <a:endCxn id="11" idx="3"/>
          </p:cNvCxnSpPr>
          <p:nvPr/>
        </p:nvCxnSpPr>
        <p:spPr>
          <a:xfrm flipH="1">
            <a:off x="7620006" y="1897621"/>
            <a:ext cx="5" cy="2254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6600056" y="5589239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87" idx="3"/>
          </p:cNvCxnSpPr>
          <p:nvPr/>
        </p:nvCxnSpPr>
        <p:spPr>
          <a:xfrm flipH="1">
            <a:off x="3359696" y="2557282"/>
            <a:ext cx="9548" cy="102998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>
            <a:endCxn id="84" idx="3"/>
          </p:cNvCxnSpPr>
          <p:nvPr/>
        </p:nvCxnSpPr>
        <p:spPr>
          <a:xfrm flipH="1">
            <a:off x="6595120" y="5589240"/>
            <a:ext cx="4936" cy="91435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6827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flipH="1">
            <a:off x="4295800" y="6669360"/>
            <a:ext cx="4320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flipV="1">
            <a:off x="4295800" y="558924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3143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>
            <a:stCxn id="80" idx="3"/>
            <a:endCxn id="82" idx="3"/>
          </p:cNvCxnSpPr>
          <p:nvPr/>
        </p:nvCxnSpPr>
        <p:spPr>
          <a:xfrm>
            <a:off x="3940099" y="5627274"/>
            <a:ext cx="0" cy="860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מלבן 34"/>
          <p:cNvSpPr/>
          <p:nvPr/>
        </p:nvSpPr>
        <p:spPr>
          <a:xfrm>
            <a:off x="2095464" y="1700808"/>
            <a:ext cx="1219200" cy="432049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b="1" dirty="0">
              <a:solidFill>
                <a:prstClr val="black"/>
              </a:solidFill>
            </a:endParaRPr>
          </a:p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2140496" y="28094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3666948" y="471504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אמל"ט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9" name="מלבן 57"/>
          <p:cNvSpPr/>
          <p:nvPr/>
        </p:nvSpPr>
        <p:spPr>
          <a:xfrm>
            <a:off x="3666948" y="444714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מזרח תיכון</a:t>
            </a:r>
          </a:p>
        </p:txBody>
      </p:sp>
      <p:sp>
        <p:nvSpPr>
          <p:cNvPr id="70" name="מלבן 58"/>
          <p:cNvSpPr/>
          <p:nvPr/>
        </p:nvSpPr>
        <p:spPr>
          <a:xfrm>
            <a:off x="3666948" y="417925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3666948" y="391136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3666948" y="364347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צפון אמריקה</a:t>
            </a:r>
          </a:p>
        </p:txBody>
      </p:sp>
      <p:sp>
        <p:nvSpPr>
          <p:cNvPr id="74" name="מלבן 61"/>
          <p:cNvSpPr/>
          <p:nvPr/>
        </p:nvSpPr>
        <p:spPr>
          <a:xfrm>
            <a:off x="3657673" y="5229200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3657673" y="496819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5380856" y="583376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יועץ משפטי</a:t>
            </a:r>
          </a:p>
        </p:txBody>
      </p:sp>
      <p:sp>
        <p:nvSpPr>
          <p:cNvPr id="79" name="מלבן 40"/>
          <p:cNvSpPr/>
          <p:nvPr/>
        </p:nvSpPr>
        <p:spPr>
          <a:xfrm>
            <a:off x="5380856" y="612179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639617" y="5519492"/>
            <a:ext cx="1300483" cy="2155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מודיעין (ממ"ד)</a:t>
            </a:r>
          </a:p>
        </p:txBody>
      </p:sp>
      <p:sp>
        <p:nvSpPr>
          <p:cNvPr id="82" name="מלבן 43"/>
          <p:cNvSpPr/>
          <p:nvPr/>
        </p:nvSpPr>
        <p:spPr>
          <a:xfrm>
            <a:off x="2639617" y="6381328"/>
            <a:ext cx="1300483" cy="2137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2639616" y="5807524"/>
            <a:ext cx="1296144" cy="2160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תכנון מדיני</a:t>
            </a:r>
          </a:p>
        </p:txBody>
      </p:sp>
      <p:sp>
        <p:nvSpPr>
          <p:cNvPr id="84" name="מלבן 45"/>
          <p:cNvSpPr/>
          <p:nvPr/>
        </p:nvSpPr>
        <p:spPr>
          <a:xfrm>
            <a:off x="5375920" y="640982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ואורחים</a:t>
            </a:r>
          </a:p>
        </p:txBody>
      </p:sp>
      <p:sp>
        <p:nvSpPr>
          <p:cNvPr id="85" name="מלבן 64"/>
          <p:cNvSpPr/>
          <p:nvPr/>
        </p:nvSpPr>
        <p:spPr>
          <a:xfrm>
            <a:off x="2639617" y="6095556"/>
            <a:ext cx="1300483" cy="1752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5380856" y="554573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408368" y="2232492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  <p:sp>
        <p:nvSpPr>
          <p:cNvPr id="81" name="Rounded Rectangle 4"/>
          <p:cNvSpPr/>
          <p:nvPr/>
        </p:nvSpPr>
        <p:spPr>
          <a:xfrm>
            <a:off x="8688288" y="4437112"/>
            <a:ext cx="10801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prstClr val="white"/>
                </a:solidFill>
              </a:rPr>
              <a:t>סגן שר החוץ</a:t>
            </a:r>
          </a:p>
        </p:txBody>
      </p:sp>
      <p:sp>
        <p:nvSpPr>
          <p:cNvPr id="87" name="מלבן 86"/>
          <p:cNvSpPr/>
          <p:nvPr/>
        </p:nvSpPr>
        <p:spPr>
          <a:xfrm>
            <a:off x="2140496" y="3385492"/>
            <a:ext cx="1219200" cy="40354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תקשורת והסברה</a:t>
            </a:r>
          </a:p>
        </p:txBody>
      </p:sp>
      <p:cxnSp>
        <p:nvCxnSpPr>
          <p:cNvPr id="91" name="מחבר ישר 90"/>
          <p:cNvCxnSpPr>
            <a:endCxn id="84" idx="3"/>
          </p:cNvCxnSpPr>
          <p:nvPr/>
        </p:nvCxnSpPr>
        <p:spPr>
          <a:xfrm flipH="1">
            <a:off x="6595120" y="5589240"/>
            <a:ext cx="4936" cy="9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מחבר ישר 104"/>
          <p:cNvCxnSpPr/>
          <p:nvPr/>
        </p:nvCxnSpPr>
        <p:spPr>
          <a:xfrm>
            <a:off x="3935760" y="558924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ישר 128"/>
          <p:cNvCxnSpPr>
            <a:stCxn id="34" idx="3"/>
            <a:endCxn id="66" idx="3"/>
          </p:cNvCxnSpPr>
          <p:nvPr/>
        </p:nvCxnSpPr>
        <p:spPr>
          <a:xfrm>
            <a:off x="3314664" y="384034"/>
            <a:ext cx="0" cy="153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מחבר ישר 131"/>
          <p:cNvCxnSpPr>
            <a:stCxn id="51" idx="3"/>
            <a:endCxn id="48" idx="3"/>
          </p:cNvCxnSpPr>
          <p:nvPr/>
        </p:nvCxnSpPr>
        <p:spPr>
          <a:xfrm>
            <a:off x="4933925" y="1372251"/>
            <a:ext cx="0" cy="871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מחבר ישר 145"/>
          <p:cNvCxnSpPr>
            <a:endCxn id="4" idx="0"/>
          </p:cNvCxnSpPr>
          <p:nvPr/>
        </p:nvCxnSpPr>
        <p:spPr>
          <a:xfrm>
            <a:off x="8544272" y="980728"/>
            <a:ext cx="22872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מלבן 149"/>
          <p:cNvSpPr/>
          <p:nvPr/>
        </p:nvSpPr>
        <p:spPr>
          <a:xfrm>
            <a:off x="4079776" y="793204"/>
            <a:ext cx="1219200" cy="187525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מינהל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808" y="6270843"/>
            <a:ext cx="1560711" cy="37188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8184" y="6270843"/>
            <a:ext cx="317019" cy="371888"/>
          </a:xfrm>
          <a:prstGeom prst="rect">
            <a:avLst/>
          </a:prstGeom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36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94857" y="6204121"/>
            <a:ext cx="1560513" cy="37147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77" y="6203708"/>
            <a:ext cx="317019" cy="371888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62723" y="6144709"/>
            <a:ext cx="15424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altLang="he-IL" sz="2200" b="1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מש</a:t>
            </a:r>
            <a:r>
              <a:rPr lang="he-IL" altLang="he-IL" sz="2200" b="1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hlinkClick r:id="rId4"/>
              </a:rPr>
              <a:t>ר</a:t>
            </a:r>
            <a:r>
              <a:rPr lang="he-IL" altLang="he-IL" sz="2200" b="1" dirty="0">
                <a:solidFill>
                  <a:srgbClr val="0A4A7F"/>
                </a:solidFill>
                <a:latin typeface="Arial" panose="020B0604020202020204" pitchFamily="34" charset="0"/>
                <a:hlinkClick r:id="rId4"/>
              </a:rPr>
              <a:t>ד החוץ</a:t>
            </a:r>
            <a:r>
              <a:rPr lang="en-US" altLang="he-IL" sz="1100" dirty="0">
                <a:solidFill>
                  <a:prstClr val="black"/>
                </a:solidFill>
              </a:rPr>
              <a:t> </a:t>
            </a:r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8824686" y="458918"/>
            <a:ext cx="2844800" cy="2739211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8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הנהלה</a:t>
            </a:r>
          </a:p>
          <a:p>
            <a:endParaRPr lang="he-IL" dirty="0"/>
          </a:p>
          <a:p>
            <a:r>
              <a:rPr lang="he-IL" dirty="0"/>
              <a:t>חטיבת תיאום</a:t>
            </a:r>
          </a:p>
          <a:p>
            <a:r>
              <a:rPr lang="he-IL" dirty="0"/>
              <a:t>היועץ המשפטי</a:t>
            </a:r>
          </a:p>
          <a:p>
            <a:r>
              <a:rPr lang="he-IL" dirty="0"/>
              <a:t>המפקח הכללי על שירות החוץ</a:t>
            </a:r>
          </a:p>
          <a:p>
            <a:r>
              <a:rPr lang="he-IL" dirty="0"/>
              <a:t>תכנון מדיני</a:t>
            </a:r>
          </a:p>
          <a:p>
            <a:r>
              <a:rPr lang="he-IL" dirty="0"/>
              <a:t>טקס ואורחים רשמיים</a:t>
            </a:r>
          </a:p>
          <a:p>
            <a:r>
              <a:rPr lang="he-IL" dirty="0"/>
              <a:t>משאבי אנוש והדרכה</a:t>
            </a:r>
          </a:p>
          <a:p>
            <a:r>
              <a:rPr lang="he-IL" dirty="0" err="1"/>
              <a:t>תיקשוב</a:t>
            </a:r>
            <a:endParaRPr lang="he-IL" dirty="0"/>
          </a:p>
        </p:txBody>
      </p:sp>
      <p:sp>
        <p:nvSpPr>
          <p:cNvPr id="10" name="מלבן 9"/>
          <p:cNvSpPr/>
          <p:nvPr/>
        </p:nvSpPr>
        <p:spPr>
          <a:xfrm>
            <a:off x="5239656" y="671623"/>
            <a:ext cx="3091543" cy="24006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המערך המולטילטרלי</a:t>
            </a:r>
          </a:p>
          <a:p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ארגונים בינלאומיים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כלכלה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שיתוף בינלאומי לפיתוח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עניינים אסטרטגיים</a:t>
            </a:r>
          </a:p>
          <a:p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מינהל</a:t>
            </a:r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ותקציב מערך מולטילטרלי</a:t>
            </a:r>
          </a:p>
        </p:txBody>
      </p:sp>
      <p:sp>
        <p:nvSpPr>
          <p:cNvPr id="11" name="מלבן 10"/>
          <p:cNvSpPr/>
          <p:nvPr/>
        </p:nvSpPr>
        <p:spPr>
          <a:xfrm>
            <a:off x="1030514" y="987931"/>
            <a:ext cx="3127827" cy="3231654"/>
          </a:xfrm>
          <a:prstGeom prst="rect">
            <a:avLst/>
          </a:prstGeom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המערך המדיני</a:t>
            </a:r>
          </a:p>
          <a:p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צפון אמריקה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שלום והמזרח התיכון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אירופה המערבית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אירופה ואירו אסיה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אפריקה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אסיה </a:t>
            </a:r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והפאסיפיק</a:t>
            </a:r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אמריקה הלטינית והקריביים</a:t>
            </a:r>
          </a:p>
          <a:p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מינהל</a:t>
            </a:r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ותקציב מערך מדיני</a:t>
            </a:r>
          </a:p>
        </p:txBody>
      </p:sp>
      <p:sp>
        <p:nvSpPr>
          <p:cNvPr id="12" name="מלבן 11"/>
          <p:cNvSpPr/>
          <p:nvPr/>
        </p:nvSpPr>
        <p:spPr>
          <a:xfrm>
            <a:off x="8157028" y="3850253"/>
            <a:ext cx="3135086" cy="24006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דיפלומטיה ציבורית</a:t>
            </a:r>
          </a:p>
          <a:p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אגף תקשורת והסברה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קשרי תרבות ומדע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חטיבת תפוצות ודתות</a:t>
            </a:r>
          </a:p>
          <a:p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מינהל</a:t>
            </a:r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ותקציב דיפלומטיה ציבורית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חטיבת דוברות</a:t>
            </a:r>
          </a:p>
        </p:txBody>
      </p:sp>
      <p:sp>
        <p:nvSpPr>
          <p:cNvPr id="13" name="מלבן 12"/>
          <p:cNvSpPr/>
          <p:nvPr/>
        </p:nvSpPr>
        <p:spPr>
          <a:xfrm>
            <a:off x="4426858" y="3497830"/>
            <a:ext cx="2975428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e-IL" sz="2400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מינהל</a:t>
            </a:r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וארגון</a:t>
            </a:r>
          </a:p>
          <a:p>
            <a:endParaRPr lang="he-IL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כספים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פרט ורווחה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משאבים חומריים</a:t>
            </a:r>
          </a:p>
          <a:p>
            <a:r>
              <a:rPr lang="he-IL" dirty="0" err="1">
                <a:latin typeface="Guttman Aharoni" panose="02010401010101010101" pitchFamily="2" charset="-79"/>
                <a:cs typeface="Guttman Aharoni" panose="02010401010101010101" pitchFamily="2" charset="-79"/>
              </a:rPr>
              <a:t>תיקצוב</a:t>
            </a:r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מרכזי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האגף לעניינים קונסולריים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ביטחון</a:t>
            </a:r>
          </a:p>
          <a:p>
            <a:r>
              <a:rPr lang="he-IL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מחלקת המשק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15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למדינת ישראל 104 נציגויות ברחבי העולם" title="הנציגויות בעולם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0136" y="0"/>
            <a:ext cx="13772271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he-IL" dirty="0" smtClean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</a:rPr>
              <a:t>למדינת 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</a:rPr>
              <a:t>ישראל 104 נציגויות </a:t>
            </a:r>
            <a:r>
              <a:rPr lang="he-IL" dirty="0" smtClean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</a:rPr>
              <a:t>בעולם</a:t>
            </a:r>
            <a:r>
              <a:rPr lang="he-IL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lang="he-IL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he-IL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19056" y="1475147"/>
            <a:ext cx="184730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572575" y="1344563"/>
            <a:ext cx="9624814" cy="48936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1">
            <a:spAutoFit/>
          </a:bodyPr>
          <a:lstStyle/>
          <a:p>
            <a:r>
              <a:rPr lang="he-IL" sz="2400" u="sng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קריטריונים לקביעת גודלה של נציגות - </a:t>
            </a: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ליבה – מדינות מרכזיות ומובילות בעולם בעלות חשיבות מדינית </a:t>
            </a:r>
          </a:p>
          <a:p>
            <a:r>
              <a:rPr lang="he-IL" sz="2400" dirty="0">
                <a:latin typeface="Guttman Aharoni" panose="02010401010101010101" pitchFamily="2" charset="-79"/>
                <a:cs typeface="Guttman Aharoni" panose="02010401010101010101" pitchFamily="2" charset="-79"/>
              </a:rPr>
              <a:t> </a:t>
            </a:r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            עבור מדינת ישראל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בינוניות – מדינות בעלות מעמד בינלאומי חשוב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כלכלית – תחום עיסוק מרכזי של פיתוח שת"פ כלכלי ומסחרי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מולטילטרלית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שת"פ בינ"ל וסיוע</a:t>
            </a:r>
          </a:p>
          <a:p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  <a:p>
            <a:r>
              <a:rPr lang="he-IL" sz="2400" dirty="0" smtClean="0">
                <a:latin typeface="Guttman Aharoni" panose="02010401010101010101" pitchFamily="2" charset="-79"/>
                <a:cs typeface="Guttman Aharoni" panose="02010401010101010101" pitchFamily="2" charset="-79"/>
              </a:rPr>
              <a:t>נציגות לקהילה יהודית ומטיילים ישראלים</a:t>
            </a:r>
            <a:endParaRPr lang="he-IL" sz="2400" dirty="0">
              <a:latin typeface="Guttman Aharoni" panose="02010401010101010101" pitchFamily="2" charset="-79"/>
              <a:cs typeface="Guttman Aharoni" panose="02010401010101010101" pitchFamily="2" charset="-79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15</a:t>
            </a:fld>
            <a:endParaRPr lang="he-IL"/>
          </a:p>
        </p:txBody>
      </p:sp>
      <p:sp>
        <p:nvSpPr>
          <p:cNvPr id="13" name="מציין מיקום של כותרת תחתונה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80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388"/>
          </a:xfrm>
        </p:spPr>
        <p:txBody>
          <a:bodyPr/>
          <a:lstStyle/>
          <a:p>
            <a:r>
              <a:rPr lang="he-IL" dirty="0" smtClean="0"/>
              <a:t>פריסת הנציגויות </a:t>
            </a:r>
            <a:r>
              <a:rPr lang="he-IL" sz="3600" dirty="0" smtClean="0"/>
              <a:t>(נכון לינואר 2017)</a:t>
            </a:r>
            <a:endParaRPr lang="he-IL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306514"/>
            <a:ext cx="10515600" cy="5049836"/>
          </a:xfrm>
        </p:spPr>
        <p:txBody>
          <a:bodyPr>
            <a:noAutofit/>
          </a:bodyPr>
          <a:lstStyle/>
          <a:p>
            <a:r>
              <a:rPr lang="he-IL" sz="2400" dirty="0" smtClean="0"/>
              <a:t>מדינת ישראל מקיימת יחסים דיפלומטיים עם 158 מדינות</a:t>
            </a:r>
          </a:p>
          <a:p>
            <a:r>
              <a:rPr lang="he-IL" sz="2400" dirty="0" smtClean="0"/>
              <a:t>סך </a:t>
            </a:r>
            <a:r>
              <a:rPr lang="he-IL" sz="2400" dirty="0" err="1" smtClean="0"/>
              <a:t>הכל</a:t>
            </a:r>
            <a:r>
              <a:rPr lang="he-IL" sz="2400" dirty="0" smtClean="0"/>
              <a:t> 103 נציגויות: 77 שגרירויות תושבות, 20 קונסוליות כלליות,</a:t>
            </a:r>
          </a:p>
          <a:p>
            <a:pPr marL="0" indent="0">
              <a:buNone/>
            </a:pPr>
            <a:r>
              <a:rPr lang="he-IL" sz="2400" dirty="0" smtClean="0"/>
              <a:t> 5 משלחות, 1 משרד ייצוג</a:t>
            </a:r>
          </a:p>
          <a:p>
            <a:pPr marL="0" indent="0">
              <a:buNone/>
            </a:pPr>
            <a:r>
              <a:rPr lang="he-IL" sz="2400" b="1" u="sng" dirty="0" smtClean="0"/>
              <a:t>על פי חלוקה למרחבים: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FFC000"/>
                </a:solidFill>
              </a:rPr>
              <a:t>מזה"ת: 2 שגרירויות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אירופה: 27 שגרירויות, 2 קונסוליות, 4 משלחות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FFC000"/>
                </a:solidFill>
              </a:rPr>
              <a:t>צפון אמריקה: 2 שגרירויות, 10 קונסוליות, 1 משלחת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מרכז אירופה </a:t>
            </a:r>
            <a:r>
              <a:rPr lang="he-IL" sz="2400" dirty="0" err="1" smtClean="0">
                <a:solidFill>
                  <a:schemeClr val="accent1">
                    <a:lumMod val="50000"/>
                  </a:schemeClr>
                </a:solidFill>
              </a:rPr>
              <a:t>ואירואסיה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: 11 שגרירויות, 1 קונסוליה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rgbClr val="FFC000"/>
                </a:solidFill>
              </a:rPr>
              <a:t>אפריקה: 10 שגרירויות</a:t>
            </a:r>
          </a:p>
          <a:p>
            <a:pPr marL="0" indent="0">
              <a:buNone/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אסיה </a:t>
            </a:r>
            <a:r>
              <a:rPr lang="he-IL" sz="2400" dirty="0" err="1" smtClean="0">
                <a:solidFill>
                  <a:schemeClr val="accent1">
                    <a:lumMod val="50000"/>
                  </a:schemeClr>
                </a:solidFill>
              </a:rPr>
              <a:t>והפסיפיק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</a:rPr>
              <a:t>: 12 נציגויות, 6 קונסוליות, 1 משרד אינטרסים</a:t>
            </a:r>
          </a:p>
          <a:p>
            <a:pPr marL="0" indent="0">
              <a:buNone/>
            </a:pPr>
            <a:r>
              <a:rPr lang="he-IL" sz="2400" dirty="0" err="1" smtClean="0">
                <a:solidFill>
                  <a:srgbClr val="FFC000"/>
                </a:solidFill>
              </a:rPr>
              <a:t>אמל"ט</a:t>
            </a:r>
            <a:r>
              <a:rPr lang="he-IL" sz="2400" dirty="0" smtClean="0">
                <a:solidFill>
                  <a:srgbClr val="FFC000"/>
                </a:solidFill>
              </a:rPr>
              <a:t> </a:t>
            </a:r>
            <a:r>
              <a:rPr lang="he-IL" sz="2400" dirty="0" err="1" smtClean="0">
                <a:solidFill>
                  <a:srgbClr val="FFC000"/>
                </a:solidFill>
              </a:rPr>
              <a:t>והקריבייים</a:t>
            </a:r>
            <a:r>
              <a:rPr lang="he-IL" sz="2400" dirty="0" smtClean="0">
                <a:solidFill>
                  <a:srgbClr val="FFC000"/>
                </a:solidFill>
              </a:rPr>
              <a:t>: 13 שגרירויות, 1 קונסוליה</a:t>
            </a:r>
          </a:p>
          <a:p>
            <a:pPr marL="0" indent="0">
              <a:buNone/>
            </a:pPr>
            <a:endParaRPr lang="he-IL" sz="2400" dirty="0" smtClean="0"/>
          </a:p>
          <a:p>
            <a:pPr marL="0" indent="0" algn="r">
              <a:buNone/>
            </a:pPr>
            <a:endParaRPr lang="he-IL" sz="2400" dirty="0"/>
          </a:p>
          <a:p>
            <a:pPr marL="0" indent="0" algn="r">
              <a:buNone/>
            </a:pPr>
            <a:r>
              <a:rPr lang="he-IL" sz="2400" dirty="0" smtClean="0"/>
              <a:t> </a:t>
            </a:r>
            <a:endParaRPr lang="he-IL" sz="24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7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17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1"/>
            <a:ext cx="10629900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הגדרות דיפלומטיות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6402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 smtClean="0"/>
              <a:t>1. </a:t>
            </a:r>
            <a:r>
              <a:rPr lang="he-IL" b="1" dirty="0" smtClean="0"/>
              <a:t>שגרירות </a:t>
            </a:r>
            <a:r>
              <a:rPr lang="he-IL" b="1" dirty="0"/>
              <a:t>תושבת </a:t>
            </a:r>
            <a:r>
              <a:rPr lang="he-IL" dirty="0"/>
              <a:t>- הנציגות הבכירה של מדינת ישראל בעיר הבירה של מדינת היעד.</a:t>
            </a:r>
          </a:p>
          <a:p>
            <a:pPr marL="0" indent="0">
              <a:buNone/>
            </a:pPr>
            <a:r>
              <a:rPr lang="he-IL" dirty="0"/>
              <a:t>2 . </a:t>
            </a:r>
            <a:r>
              <a:rPr lang="he-IL" b="1" dirty="0"/>
              <a:t>קונסוליה</a:t>
            </a:r>
            <a:r>
              <a:rPr lang="he-IL" dirty="0"/>
              <a:t> - נציגות ישראל במדינת היעד, שמקום מושבה אינה עיר הבירה.</a:t>
            </a:r>
          </a:p>
          <a:p>
            <a:pPr marL="0" indent="0">
              <a:buNone/>
            </a:pPr>
            <a:r>
              <a:rPr lang="he-IL" dirty="0"/>
              <a:t>3 . </a:t>
            </a:r>
            <a:r>
              <a:rPr lang="he-IL" b="1" dirty="0"/>
              <a:t>משלחת</a:t>
            </a:r>
            <a:r>
              <a:rPr lang="he-IL" dirty="0"/>
              <a:t> - נציגות ישראלית במוסדות ובארגונים בינלאומיים.</a:t>
            </a:r>
          </a:p>
          <a:p>
            <a:pPr marL="0" indent="0">
              <a:buNone/>
            </a:pPr>
            <a:r>
              <a:rPr lang="he-IL" dirty="0"/>
              <a:t>4 . </a:t>
            </a:r>
            <a:r>
              <a:rPr lang="he-IL" b="1" dirty="0"/>
              <a:t>משרד ייצוגי </a:t>
            </a:r>
            <a:r>
              <a:rPr lang="he-IL" dirty="0"/>
              <a:t>- נציגות מסחרית שאינה מדינית.</a:t>
            </a:r>
          </a:p>
          <a:p>
            <a:pPr marL="0" indent="0">
              <a:buNone/>
            </a:pPr>
            <a:r>
              <a:rPr lang="he-IL" dirty="0"/>
              <a:t>5 . </a:t>
            </a:r>
            <a:r>
              <a:rPr lang="he-IL" b="1" dirty="0"/>
              <a:t>נציגות לא תושבת </a:t>
            </a:r>
            <a:r>
              <a:rPr lang="he-IL" dirty="0"/>
              <a:t>- נציגות ישראל שמקום מושבה הינו במדינה שכנה למדינת היעד.</a:t>
            </a:r>
          </a:p>
          <a:p>
            <a:pPr marL="0" indent="0">
              <a:buNone/>
            </a:pPr>
            <a:r>
              <a:rPr lang="he-IL" dirty="0"/>
              <a:t>6 . </a:t>
            </a:r>
            <a:r>
              <a:rPr lang="he-IL" b="1" dirty="0"/>
              <a:t>קונסול כללי </a:t>
            </a:r>
            <a:r>
              <a:rPr lang="he-IL" dirty="0"/>
              <a:t>-ראש נציגות במעמד דיפלומטי (שליח משרד החוץ) העומד בראש קונסוליה.</a:t>
            </a:r>
          </a:p>
          <a:p>
            <a:pPr marL="0" indent="0">
              <a:buNone/>
            </a:pPr>
            <a:r>
              <a:rPr lang="he-IL" dirty="0"/>
              <a:t>7 . </a:t>
            </a:r>
            <a:r>
              <a:rPr lang="he-IL" b="1" dirty="0"/>
              <a:t>קונסול כבוד </a:t>
            </a:r>
            <a:r>
              <a:rPr lang="he-IL" dirty="0"/>
              <a:t>-אזרח של מדינת היעד, שהינו בעל מעמד, שנבחר על ידי משרד החוץ על מנת לייצג </a:t>
            </a:r>
            <a:r>
              <a:rPr lang="he-IL" dirty="0" smtClean="0"/>
              <a:t>את המטרות </a:t>
            </a:r>
            <a:r>
              <a:rPr lang="he-IL" dirty="0"/>
              <a:t>של ממשלת ישראל במדינת היעד.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74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 idx="4294967295"/>
          </p:nvPr>
        </p:nvSpPr>
        <p:spPr>
          <a:xfrm>
            <a:off x="0" y="266701"/>
            <a:ext cx="11976100" cy="645080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6" y="266701"/>
            <a:ext cx="3871061" cy="581025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9" y="3744743"/>
            <a:ext cx="4875736" cy="28162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735" y="3171826"/>
            <a:ext cx="3540894" cy="3387158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19</a:t>
            </a:fld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194" y="262733"/>
            <a:ext cx="4670906" cy="307561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402" y="660004"/>
            <a:ext cx="4267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400" dirty="0"/>
              <a:t>מעבר משרד החוץ לירושלים, 9 ביולי </a:t>
            </a:r>
            <a:r>
              <a:rPr lang="he-IL" sz="2400" dirty="0" smtClean="0"/>
              <a:t>1953 </a:t>
            </a:r>
            <a:br>
              <a:rPr lang="he-IL" sz="2400" dirty="0" smtClean="0"/>
            </a:br>
            <a:r>
              <a:rPr lang="he-IL" sz="2400" dirty="0" smtClean="0"/>
              <a:t>(צלם</a:t>
            </a:r>
            <a:r>
              <a:rPr lang="he-IL" sz="2400" dirty="0"/>
              <a:t>: יהודה </a:t>
            </a:r>
            <a:r>
              <a:rPr lang="he-IL" sz="2400" dirty="0" err="1" smtClean="0"/>
              <a:t>אייזנשטרק</a:t>
            </a:r>
            <a:r>
              <a:rPr lang="he-IL" sz="2400" dirty="0" smtClean="0"/>
              <a:t>)</a:t>
            </a:r>
            <a:endParaRPr lang="he-IL" sz="2400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71" y="1834300"/>
            <a:ext cx="5442857" cy="4030095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47" y="442912"/>
            <a:ext cx="38766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1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00555"/>
            <a:ext cx="10515600" cy="895294"/>
          </a:xfrm>
        </p:spPr>
        <p:txBody>
          <a:bodyPr/>
          <a:lstStyle/>
          <a:p>
            <a:r>
              <a:rPr lang="he-IL" dirty="0" smtClean="0"/>
              <a:t>תפקידים דיפלומטיים בחו"ל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003300"/>
            <a:ext cx="10515600" cy="5562600"/>
          </a:xfrm>
        </p:spPr>
        <p:txBody>
          <a:bodyPr>
            <a:noAutofit/>
          </a:bodyPr>
          <a:lstStyle/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שגריר מיוחד ומוסמך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קונסול כללי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ציר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ציר-יועץ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יועץ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מזכיר ראשון</a:t>
            </a:r>
          </a:p>
          <a:p>
            <a:pPr lvl="0"/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מזכיר שני</a:t>
            </a:r>
          </a:p>
          <a:p>
            <a:pPr lvl="0"/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קונסול/ראש המחלקה הקונסולרית</a:t>
            </a:r>
          </a:p>
          <a:p>
            <a:pPr lvl="0"/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קצין </a:t>
            </a:r>
            <a:r>
              <a:rPr lang="he-IL" sz="3200" dirty="0" err="1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מינהלה</a:t>
            </a:r>
            <a:endParaRPr lang="he-IL" sz="3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/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נספח: צבאי, משטרתי, כלכלי </a:t>
            </a:r>
            <a:endParaRPr lang="he-IL" sz="32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4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39183"/>
            <a:ext cx="5156200" cy="363008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12" y="2689754"/>
            <a:ext cx="2897187" cy="19431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12" y="3948112"/>
            <a:ext cx="4217988" cy="2811992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20</a:t>
            </a:fld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43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נציגות בחו"ל</a:t>
            </a:r>
            <a:endParaRPr lang="he-IL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731462"/>
              </p:ext>
            </p:extLst>
          </p:nvPr>
        </p:nvGraphicFramePr>
        <p:xfrm>
          <a:off x="361950" y="727074"/>
          <a:ext cx="1301115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04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/>
          <a:lstStyle/>
          <a:p>
            <a:r>
              <a:rPr lang="he-IL" dirty="0" smtClean="0"/>
              <a:t>תפקידים דיפלומטיים במטה בירושלים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/>
          <a:lstStyle/>
          <a:p>
            <a:r>
              <a:rPr lang="he-IL" dirty="0" smtClean="0"/>
              <a:t>ראש מערך</a:t>
            </a:r>
          </a:p>
          <a:p>
            <a:r>
              <a:rPr lang="he-IL" dirty="0" smtClean="0"/>
              <a:t>ראש אגף/סמנכ"ל</a:t>
            </a:r>
          </a:p>
          <a:p>
            <a:r>
              <a:rPr lang="he-IL" dirty="0" err="1" smtClean="0"/>
              <a:t>ס'ראש</a:t>
            </a:r>
            <a:r>
              <a:rPr lang="he-IL" dirty="0" smtClean="0"/>
              <a:t> אגף/</a:t>
            </a:r>
            <a:r>
              <a:rPr lang="he-IL" dirty="0" err="1" smtClean="0"/>
              <a:t>רח"ט</a:t>
            </a:r>
            <a:endParaRPr lang="he-IL" dirty="0" smtClean="0"/>
          </a:p>
          <a:p>
            <a:r>
              <a:rPr lang="he-IL" dirty="0" smtClean="0"/>
              <a:t>מנהל מחלקה</a:t>
            </a:r>
          </a:p>
          <a:p>
            <a:r>
              <a:rPr lang="he-IL" dirty="0" err="1" smtClean="0"/>
              <a:t>ס'מנהל</a:t>
            </a:r>
            <a:r>
              <a:rPr lang="he-IL" dirty="0" smtClean="0"/>
              <a:t> מחלקה</a:t>
            </a:r>
          </a:p>
          <a:p>
            <a:r>
              <a:rPr lang="he-IL" dirty="0" err="1" smtClean="0"/>
              <a:t>דסקאי</a:t>
            </a:r>
            <a:endParaRPr lang="he-IL" dirty="0" smtClean="0"/>
          </a:p>
          <a:p>
            <a:r>
              <a:rPr lang="he-IL" dirty="0" smtClean="0"/>
              <a:t>חוקר</a:t>
            </a:r>
          </a:p>
          <a:p>
            <a:r>
              <a:rPr lang="he-IL" dirty="0" smtClean="0"/>
              <a:t>מומחה/יועץ תוכן</a:t>
            </a:r>
          </a:p>
          <a:p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22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927350"/>
            <a:ext cx="6654800" cy="3429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1" y="661988"/>
            <a:ext cx="3770489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7" y="292100"/>
            <a:ext cx="2857500" cy="16002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2170111"/>
            <a:ext cx="2590800" cy="17621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525" y="242887"/>
            <a:ext cx="1962150" cy="23336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600" y="561974"/>
            <a:ext cx="2695575" cy="16954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050" y="2427287"/>
            <a:ext cx="3667125" cy="12477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262" y="2778122"/>
            <a:ext cx="3057525" cy="14954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7250" y="377825"/>
            <a:ext cx="3209925" cy="142875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9449" y="4004508"/>
            <a:ext cx="3290888" cy="210419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551" y="4210047"/>
            <a:ext cx="3871119" cy="257242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1" y="4370403"/>
            <a:ext cx="3149599" cy="2365414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92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הכללים לפעילות דיפלומטית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99291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 smtClean="0"/>
              <a:t>Vienna </a:t>
            </a:r>
            <a:r>
              <a:rPr lang="en-US" sz="3200" b="1" dirty="0"/>
              <a:t>Convention on Diplomatic Relations </a:t>
            </a:r>
            <a:endParaRPr lang="en-US" sz="3200" b="1" dirty="0" smtClean="0"/>
          </a:p>
          <a:p>
            <a:pPr marL="0" indent="0" algn="l" rtl="0">
              <a:buNone/>
            </a:pPr>
            <a:r>
              <a:rPr lang="en-US" sz="3200" dirty="0"/>
              <a:t>Done at Vienna on 18 April </a:t>
            </a:r>
            <a:r>
              <a:rPr lang="en-US" sz="3200" dirty="0" smtClean="0"/>
              <a:t>1961</a:t>
            </a:r>
          </a:p>
          <a:p>
            <a:pPr marL="0" indent="0" algn="l" rtl="0">
              <a:buNone/>
            </a:pPr>
            <a:r>
              <a:rPr lang="en-US" sz="3200" b="1" dirty="0" smtClean="0"/>
              <a:t>Entered </a:t>
            </a:r>
            <a:r>
              <a:rPr lang="en-US" sz="3200" b="1" dirty="0"/>
              <a:t>into force on 24 April </a:t>
            </a:r>
            <a:r>
              <a:rPr lang="en-US" sz="3200" b="1" dirty="0" smtClean="0"/>
              <a:t>1964</a:t>
            </a:r>
          </a:p>
          <a:p>
            <a:pPr marL="0" indent="0" algn="l" rtl="0">
              <a:buNone/>
            </a:pPr>
            <a:endParaRPr lang="en-US" sz="3200" dirty="0"/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524E4E"/>
                </a:solidFill>
                <a:latin typeface="Calibri" panose="020F0502020204030204" pitchFamily="34" charset="0"/>
              </a:rPr>
              <a:t>Vienna </a:t>
            </a:r>
            <a:r>
              <a:rPr lang="en-US" sz="3200" b="1" dirty="0">
                <a:solidFill>
                  <a:srgbClr val="524E4E"/>
                </a:solidFill>
                <a:latin typeface="Calibri" panose="020F0502020204030204" pitchFamily="34" charset="0"/>
              </a:rPr>
              <a:t>Convention on Consular </a:t>
            </a:r>
            <a:r>
              <a:rPr lang="en-US" sz="3200" b="1" dirty="0" smtClean="0">
                <a:solidFill>
                  <a:srgbClr val="524E4E"/>
                </a:solidFill>
                <a:latin typeface="Calibri" panose="020F0502020204030204" pitchFamily="34" charset="0"/>
              </a:rPr>
              <a:t>Relations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524E4E"/>
                </a:solidFill>
                <a:latin typeface="Calibri" panose="020F0502020204030204" pitchFamily="34" charset="0"/>
              </a:rPr>
              <a:t>Done at Vienna on 22 </a:t>
            </a:r>
            <a:r>
              <a:rPr lang="en-US" sz="3200" dirty="0">
                <a:solidFill>
                  <a:srgbClr val="524E4E"/>
                </a:solidFill>
                <a:latin typeface="Calibri" panose="020F0502020204030204" pitchFamily="34" charset="0"/>
              </a:rPr>
              <a:t>April </a:t>
            </a:r>
            <a:r>
              <a:rPr lang="en-US" sz="3200" dirty="0" smtClean="0">
                <a:solidFill>
                  <a:srgbClr val="524E4E"/>
                </a:solidFill>
                <a:latin typeface="Calibri" panose="020F0502020204030204" pitchFamily="34" charset="0"/>
              </a:rPr>
              <a:t>1963</a:t>
            </a:r>
          </a:p>
          <a:p>
            <a:pPr marL="0" indent="0" algn="l" rtl="0">
              <a:buNone/>
            </a:pPr>
            <a:r>
              <a:rPr lang="en-US" sz="3200" b="1" dirty="0" smtClean="0"/>
              <a:t>Entered </a:t>
            </a:r>
            <a:r>
              <a:rPr lang="en-US" sz="3200" b="1" dirty="0"/>
              <a:t>into </a:t>
            </a:r>
            <a:r>
              <a:rPr lang="en-US" sz="3200" b="1" dirty="0" smtClean="0"/>
              <a:t>force on 19 </a:t>
            </a:r>
            <a:r>
              <a:rPr lang="en-US" sz="3200" b="1" dirty="0"/>
              <a:t>March </a:t>
            </a:r>
            <a:r>
              <a:rPr lang="en-US" sz="3200" b="1" dirty="0" smtClean="0"/>
              <a:t>1967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9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חזקותיה של שירות החוץ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Autofit/>
          </a:bodyPr>
          <a:lstStyle/>
          <a:p>
            <a:r>
              <a:rPr lang="he-IL" sz="3200" dirty="0" smtClean="0"/>
              <a:t>כוח אדם איכותי</a:t>
            </a:r>
          </a:p>
          <a:p>
            <a:r>
              <a:rPr lang="he-IL" sz="3200" dirty="0" smtClean="0"/>
              <a:t>פריסה רחבה של נציגויות</a:t>
            </a:r>
          </a:p>
          <a:p>
            <a:r>
              <a:rPr lang="he-IL" sz="3200" dirty="0" smtClean="0"/>
              <a:t>תשתיות וקשרים מקצועיים ואישיים </a:t>
            </a:r>
            <a:r>
              <a:rPr lang="en-US" sz="3200" dirty="0" smtClean="0"/>
              <a:t>networks</a:t>
            </a:r>
          </a:p>
          <a:p>
            <a:r>
              <a:rPr lang="he-IL" sz="3200" dirty="0" smtClean="0"/>
              <a:t>לגיטימציה לאיסוף מודיעין מדיני</a:t>
            </a:r>
          </a:p>
          <a:p>
            <a:r>
              <a:rPr lang="he-IL" sz="3200" dirty="0" smtClean="0"/>
              <a:t>הבנה וניסיון מצטבר </a:t>
            </a:r>
            <a:r>
              <a:rPr lang="he-IL" sz="3200" dirty="0"/>
              <a:t>ב</a:t>
            </a:r>
            <a:r>
              <a:rPr lang="he-IL" sz="3200" dirty="0" smtClean="0"/>
              <a:t>תהליכים בינלאומיים</a:t>
            </a:r>
          </a:p>
          <a:p>
            <a:r>
              <a:rPr lang="he-IL" sz="3200" dirty="0" smtClean="0"/>
              <a:t>יכולת פעולה בזירות זרות</a:t>
            </a:r>
          </a:p>
          <a:p>
            <a:r>
              <a:rPr lang="en-US" sz="3200" dirty="0" smtClean="0"/>
              <a:t>"Local knowledge”</a:t>
            </a:r>
            <a:endParaRPr lang="he-IL" sz="3200" dirty="0" smtClean="0"/>
          </a:p>
          <a:p>
            <a:r>
              <a:rPr lang="he-IL" sz="3200" dirty="0" smtClean="0"/>
              <a:t>זריזות אופרטיבית בחו"ל</a:t>
            </a:r>
          </a:p>
          <a:p>
            <a:pPr marL="0" indent="0">
              <a:buNone/>
            </a:pPr>
            <a:endParaRPr lang="he-IL" sz="3200" dirty="0" smtClean="0"/>
          </a:p>
          <a:p>
            <a:pPr marL="0" indent="0">
              <a:buNone/>
            </a:pPr>
            <a:r>
              <a:rPr lang="he-IL" sz="3200" dirty="0" smtClean="0"/>
              <a:t> </a:t>
            </a:r>
            <a:endParaRPr lang="he-IL" sz="32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25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1" y="329229"/>
            <a:ext cx="2948059" cy="20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אתגרים ודילמות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851400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  <a:p>
            <a:r>
              <a:rPr lang="he-IL" dirty="0"/>
              <a:t>מעמדו של משרד החוץ במערכת </a:t>
            </a:r>
            <a:r>
              <a:rPr lang="he-IL" dirty="0" smtClean="0"/>
              <a:t>הפוליטית</a:t>
            </a:r>
          </a:p>
          <a:p>
            <a:r>
              <a:rPr lang="he-IL" dirty="0" smtClean="0"/>
              <a:t>חוסר הבנה לתפקידיו ותרומתו של משרד החוץ לביטחון הלאומי</a:t>
            </a:r>
            <a:endParaRPr lang="he-IL" dirty="0"/>
          </a:p>
          <a:p>
            <a:r>
              <a:rPr lang="he-IL" dirty="0" smtClean="0"/>
              <a:t>תהליכים העוברים על משרדי החוץ בעולם</a:t>
            </a:r>
            <a:endParaRPr lang="he-IL" dirty="0"/>
          </a:p>
          <a:p>
            <a:r>
              <a:rPr lang="he-IL" dirty="0" smtClean="0"/>
              <a:t>עולם משתנה ובלתי צפוי עם איבוד המונופול על מדיניות חוץ</a:t>
            </a:r>
          </a:p>
          <a:p>
            <a:r>
              <a:rPr lang="he-IL" dirty="0" smtClean="0"/>
              <a:t>ריבוי שחקנים חדשים בזירה הגלובלית</a:t>
            </a:r>
          </a:p>
          <a:p>
            <a:r>
              <a:rPr lang="he-IL" dirty="0" smtClean="0"/>
              <a:t>שאלת היתרון היחסי והרלבנטיות של משרד החוץ </a:t>
            </a:r>
            <a:r>
              <a:rPr lang="he-IL" dirty="0"/>
              <a:t>ב</a:t>
            </a:r>
            <a:r>
              <a:rPr lang="he-IL" dirty="0" smtClean="0"/>
              <a:t>מציאות החדשה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13" y="365125"/>
            <a:ext cx="5526087" cy="1749425"/>
          </a:xfrm>
          <a:prstGeom prst="rect">
            <a:avLst/>
          </a:prstGeom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26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70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אתגרים ארגוניים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תרבות ארגונית</a:t>
            </a:r>
          </a:p>
          <a:p>
            <a:r>
              <a:rPr lang="he-IL" sz="3600" dirty="0" smtClean="0"/>
              <a:t>אין יותר "קריירה לחיים" בשוק העבודה המודרני</a:t>
            </a:r>
          </a:p>
          <a:p>
            <a:r>
              <a:rPr lang="he-IL" sz="3600" dirty="0" smtClean="0"/>
              <a:t>בריחת מוחות</a:t>
            </a:r>
          </a:p>
          <a:p>
            <a:r>
              <a:rPr lang="he-IL" sz="3600" dirty="0" smtClean="0"/>
              <a:t>מודל תעסוקתי המתאפיין בהיעדר תמריצים וסנקציות מוגבלות ביותר</a:t>
            </a:r>
          </a:p>
          <a:p>
            <a:r>
              <a:rPr lang="he-IL" sz="3600" dirty="0" smtClean="0"/>
              <a:t>התמחות בתחומים רבים, ללא התמחות לעומק</a:t>
            </a:r>
            <a:endParaRPr lang="he-IL" sz="36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27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32" y="365125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מטרות הביקור במשרד החוץ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היכרות והתנסות בסוגיות מרכזיות בעבודת משרד החוץ</a:t>
            </a:r>
          </a:p>
          <a:p>
            <a:r>
              <a:rPr lang="he-IL" sz="3600" dirty="0" smtClean="0"/>
              <a:t>מדיניות חוץ – תרגומה למעשה</a:t>
            </a:r>
          </a:p>
          <a:p>
            <a:r>
              <a:rPr lang="he-IL" sz="3600" dirty="0" smtClean="0"/>
              <a:t>הכלים של הדיפלומטיה וחשיבותם </a:t>
            </a:r>
            <a:r>
              <a:rPr lang="he-IL" sz="3600" dirty="0"/>
              <a:t>ל</a:t>
            </a:r>
            <a:r>
              <a:rPr lang="he-IL" sz="3600" dirty="0" smtClean="0"/>
              <a:t>ביטחון הלאומי</a:t>
            </a:r>
          </a:p>
          <a:p>
            <a:endParaRPr lang="he-IL" sz="3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3933825"/>
            <a:ext cx="2989500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לו"ז הביקור </a:t>
            </a:r>
            <a:r>
              <a:rPr lang="he-IL" dirty="0" err="1" smtClean="0"/>
              <a:t>במשה"ח</a:t>
            </a:r>
            <a:r>
              <a:rPr lang="he-IL" dirty="0" smtClean="0"/>
              <a:t> 24.1.17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991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- </a:t>
            </a:r>
            <a:r>
              <a:rPr lang="en-US" sz="3600" dirty="0" smtClean="0"/>
              <a:t>08:15-08:45</a:t>
            </a:r>
            <a:r>
              <a:rPr lang="he-IL" sz="3200" dirty="0" smtClean="0"/>
              <a:t>התכנסות באולם ירושלים</a:t>
            </a:r>
          </a:p>
          <a:p>
            <a:r>
              <a:rPr lang="he-IL" sz="3200" dirty="0" smtClean="0"/>
              <a:t>08:45-09:45 - פתיחה – מנכ"ל </a:t>
            </a:r>
            <a:r>
              <a:rPr lang="he-IL" sz="3200" dirty="0" err="1" smtClean="0"/>
              <a:t>משה"ח</a:t>
            </a:r>
            <a:endParaRPr lang="he-IL" sz="3200" dirty="0" smtClean="0"/>
          </a:p>
          <a:p>
            <a:r>
              <a:rPr lang="he-IL" sz="3200" dirty="0" smtClean="0"/>
              <a:t>09:45-11:30 – חלוקה לקבוצות לפי תחומים מקצועיים</a:t>
            </a:r>
          </a:p>
          <a:p>
            <a:r>
              <a:rPr lang="he-IL" sz="3200" dirty="0" smtClean="0"/>
              <a:t>11:30-12:15 – ארוחת צהריים</a:t>
            </a:r>
            <a:endParaRPr lang="he-IL" sz="3200" dirty="0"/>
          </a:p>
          <a:p>
            <a:r>
              <a:rPr lang="he-IL" sz="3200" dirty="0" smtClean="0"/>
              <a:t>12:15-13:00 – סיור בחדר מצב ובקיר הנופלים</a:t>
            </a:r>
          </a:p>
          <a:p>
            <a:r>
              <a:rPr lang="he-IL" sz="3200" dirty="0" smtClean="0"/>
              <a:t>13:00-14:30 – הצגת תוצרי הקבוצות במליאה</a:t>
            </a:r>
          </a:p>
          <a:p>
            <a:r>
              <a:rPr lang="he-IL" sz="3200" dirty="0" smtClean="0"/>
              <a:t>14:45-15:30 – יועמ"ש </a:t>
            </a:r>
          </a:p>
          <a:p>
            <a:r>
              <a:rPr lang="he-IL" sz="3200" dirty="0" smtClean="0"/>
              <a:t>15:45-16:30 – ראש המערך המדיני</a:t>
            </a:r>
            <a:endParaRPr lang="he-IL" sz="32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29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5787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733472"/>
            <a:ext cx="8648131" cy="562287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69" y="3905250"/>
            <a:ext cx="4000500" cy="27051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297" y="109183"/>
            <a:ext cx="3114560" cy="2374710"/>
          </a:xfrm>
          <a:prstGeom prst="rect">
            <a:avLst/>
          </a:prstGeom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558799"/>
            <a:ext cx="3742969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קבוצות העבודה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דיפלומטיה מולטילטרלית </a:t>
            </a:r>
            <a:endParaRPr lang="he-IL" dirty="0"/>
          </a:p>
          <a:p>
            <a:r>
              <a:rPr lang="he-IL" dirty="0" smtClean="0"/>
              <a:t>דיפלומטיה ציבורית ומדיה חברתית </a:t>
            </a:r>
          </a:p>
          <a:p>
            <a:r>
              <a:rPr lang="he-IL" dirty="0" smtClean="0"/>
              <a:t>דיפלומטית פיתוח – שיתוף פעולה בינלאומי וסיוע הומניטרי</a:t>
            </a:r>
          </a:p>
          <a:p>
            <a:r>
              <a:rPr lang="he-IL" dirty="0" smtClean="0"/>
              <a:t>דיפלומטיה בילטרלית – עבודה מול הקונגרס</a:t>
            </a:r>
          </a:p>
          <a:p>
            <a:r>
              <a:rPr lang="he-IL" dirty="0" smtClean="0"/>
              <a:t>דיפלומטיה ביטחונית</a:t>
            </a:r>
          </a:p>
          <a:p>
            <a:r>
              <a:rPr lang="he-IL" dirty="0" smtClean="0"/>
              <a:t>מחקר מדיני</a:t>
            </a:r>
          </a:p>
          <a:p>
            <a:r>
              <a:rPr lang="he-IL" dirty="0" smtClean="0"/>
              <a:t>סייבר דיפלומטי</a:t>
            </a:r>
          </a:p>
          <a:p>
            <a:r>
              <a:rPr lang="he-IL" dirty="0" smtClean="0"/>
              <a:t>משפט בינ"ל</a:t>
            </a:r>
          </a:p>
          <a:p>
            <a:r>
              <a:rPr lang="he-IL" dirty="0" smtClean="0"/>
              <a:t>עבודה קונסולרית וסיוע לאזרחים בחו"ל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30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634123"/>
            <a:ext cx="3540457" cy="18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4</a:t>
            </a:fld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266700" y="1561719"/>
            <a:ext cx="11168064" cy="37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משה </a:t>
            </a:r>
            <a:r>
              <a:rPr lang="he-IL" dirty="0" smtClean="0"/>
              <a:t>שרת        גולדה מאיר      אבא אבן           יגאל אלון          משה דיין        יצחק שמיר     שמעון פרס     משה ארנס  </a:t>
            </a:r>
            <a:endParaRPr lang="he-IL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975" y="2017262"/>
            <a:ext cx="857250" cy="1009651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5" y="2080580"/>
            <a:ext cx="857250" cy="946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40231" y="503278"/>
            <a:ext cx="86277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 smtClean="0"/>
              <a:t>שרי החוץ לדורותיהם</a:t>
            </a:r>
            <a:endParaRPr lang="he-IL" sz="4800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113" y="2080580"/>
            <a:ext cx="857250" cy="100965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732" y="2080580"/>
            <a:ext cx="857250" cy="100965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364" y="2113941"/>
            <a:ext cx="857250" cy="1009650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7" y="2094235"/>
            <a:ext cx="857250" cy="1009650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225" y="2113941"/>
            <a:ext cx="857250" cy="100965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298" y="2092854"/>
            <a:ext cx="857250" cy="100965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67975" y="4505325"/>
            <a:ext cx="857250" cy="100965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3827" y="4552610"/>
            <a:ext cx="857250" cy="10096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09474" y="4586084"/>
            <a:ext cx="857250" cy="100965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3638" y="4505325"/>
            <a:ext cx="857250" cy="100965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3212" y="4505325"/>
            <a:ext cx="857250" cy="100965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0437" y="4567034"/>
            <a:ext cx="857250" cy="100965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0741" y="4554334"/>
            <a:ext cx="857250" cy="100965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094" y="4528517"/>
            <a:ext cx="857250" cy="100965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66700" y="3133769"/>
            <a:ext cx="1143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1948-1956   1956-1966    1966-1974      1974-1977       1977-1979     1980-1986    1986-1988    1988-1990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                                                                                                                1992-1995         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                                                                                                                2001-2002</a:t>
            </a:r>
            <a:endParaRPr lang="he-IL" dirty="0"/>
          </a:p>
        </p:txBody>
      </p:sp>
      <p:sp>
        <p:nvSpPr>
          <p:cNvPr id="1025" name="TextBox 1024"/>
          <p:cNvSpPr txBox="1"/>
          <p:nvPr/>
        </p:nvSpPr>
        <p:spPr>
          <a:xfrm>
            <a:off x="419100" y="4114602"/>
            <a:ext cx="11277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   אהוד ברק           דוד לוי        אריאל שרון        שלמה בן-עמי     בנימין נתניהו    סילבן שלום      ציפי לבני     אביגדור ליברמן</a:t>
            </a:r>
            <a:endParaRPr lang="he-IL" dirty="0"/>
          </a:p>
        </p:txBody>
      </p:sp>
      <p:sp>
        <p:nvSpPr>
          <p:cNvPr id="1026" name="TextBox 1025"/>
          <p:cNvSpPr txBox="1"/>
          <p:nvPr/>
        </p:nvSpPr>
        <p:spPr>
          <a:xfrm flipH="1">
            <a:off x="419100" y="5640317"/>
            <a:ext cx="110866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1995-1996    1990-1992    1996-1998      2000-2001      2002-2003   2003-2006    2006-2009    2009-2012 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1996-1998                                                  2012-2013                                              2013-2015</a:t>
            </a:r>
          </a:p>
          <a:p>
            <a:r>
              <a:rPr lang="he-IL" dirty="0"/>
              <a:t> </a:t>
            </a:r>
            <a:r>
              <a:rPr lang="he-IL" dirty="0" smtClean="0"/>
              <a:t>                                                                                         מאי 2015- </a:t>
            </a:r>
            <a:endParaRPr lang="he-IL" dirty="0"/>
          </a:p>
        </p:txBody>
      </p:sp>
      <p:pic>
        <p:nvPicPr>
          <p:cNvPr id="1043" name="תמונה 104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2796" y="135747"/>
            <a:ext cx="1163904" cy="13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תפקידי משרד החוץ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8700" y="1628774"/>
            <a:ext cx="10515600" cy="5076826"/>
          </a:xfrm>
        </p:spPr>
        <p:txBody>
          <a:bodyPr>
            <a:normAutofit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he-IL" dirty="0"/>
              <a:t>משרד החוץ </a:t>
            </a:r>
            <a:r>
              <a:rPr lang="he-IL" b="1" dirty="0"/>
              <a:t>מופקד על גיבוש מדיניות החוץ </a:t>
            </a:r>
            <a:r>
              <a:rPr lang="he-IL" dirty="0"/>
              <a:t>של ממשלת ישראל, על ביצועה </a:t>
            </a:r>
            <a:r>
              <a:rPr lang="he-IL" dirty="0" smtClean="0"/>
              <a:t>והסברתה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b="1" dirty="0" smtClean="0"/>
              <a:t>מייצג </a:t>
            </a:r>
            <a:r>
              <a:rPr lang="he-IL" b="1" dirty="0"/>
              <a:t>את המדינה </a:t>
            </a:r>
            <a:r>
              <a:rPr lang="he-IL" dirty="0"/>
              <a:t>בפני ממשלות זרות וארגונים </a:t>
            </a:r>
            <a:r>
              <a:rPr lang="he-IL" dirty="0" smtClean="0"/>
              <a:t>בינלאומיים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b="1" dirty="0" smtClean="0"/>
              <a:t>מסביר </a:t>
            </a:r>
            <a:r>
              <a:rPr lang="he-IL" b="1" dirty="0"/>
              <a:t>את עמדותיה </a:t>
            </a:r>
            <a:r>
              <a:rPr lang="he-IL" dirty="0"/>
              <a:t>ובעיותיה ברחבי </a:t>
            </a:r>
            <a:r>
              <a:rPr lang="he-IL" dirty="0" smtClean="0"/>
              <a:t>העולם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שוקד </a:t>
            </a:r>
            <a:r>
              <a:rPr lang="he-IL" dirty="0"/>
              <a:t>על </a:t>
            </a:r>
            <a:r>
              <a:rPr lang="he-IL" b="1" dirty="0"/>
              <a:t>קידום קשרי הכלכלה, התרבות והמדע</a:t>
            </a:r>
            <a:r>
              <a:rPr lang="he-IL" dirty="0"/>
              <a:t> </a:t>
            </a:r>
            <a:endParaRPr lang="he-IL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מקדם </a:t>
            </a:r>
            <a:r>
              <a:rPr lang="he-IL" dirty="0"/>
              <a:t>את </a:t>
            </a:r>
            <a:r>
              <a:rPr lang="he-IL" b="1" dirty="0"/>
              <a:t>שיתוף הפעולה עם ארצות </a:t>
            </a:r>
            <a:r>
              <a:rPr lang="he-IL" b="1" dirty="0" smtClean="0"/>
              <a:t>מתפתחות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פועל </a:t>
            </a:r>
            <a:r>
              <a:rPr lang="he-IL" dirty="0"/>
              <a:t>לטיפוח </a:t>
            </a:r>
            <a:r>
              <a:rPr lang="he-IL" b="1" dirty="0"/>
              <a:t>הקשרים עם הקהילות היהודיות בתפוצות </a:t>
            </a:r>
            <a:endParaRPr lang="he-IL" b="1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he-IL" dirty="0" smtClean="0"/>
              <a:t>שומר </a:t>
            </a:r>
            <a:r>
              <a:rPr lang="he-IL" dirty="0"/>
              <a:t>על </a:t>
            </a:r>
            <a:r>
              <a:rPr lang="he-IL" b="1" dirty="0"/>
              <a:t>זכויותיהם של אזרחים ישראלים השוהים </a:t>
            </a:r>
            <a:r>
              <a:rPr lang="he-IL" b="1" dirty="0" smtClean="0"/>
              <a:t>בחו"ל</a:t>
            </a:r>
          </a:p>
          <a:p>
            <a:pPr marL="514350" indent="-514350" fontAlgn="base">
              <a:buFont typeface="+mj-lt"/>
              <a:buAutoNum type="arabicPeriod"/>
            </a:pPr>
            <a:endParaRPr lang="he-IL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</a:rPr>
              <a:t>                                                                                                                   </a:t>
            </a:r>
            <a:r>
              <a:rPr lang="he-IL" altLang="he-IL" sz="2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מש</a:t>
            </a:r>
            <a:r>
              <a:rPr lang="he-IL" altLang="he-IL" sz="22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hlinkClick r:id="rId2"/>
              </a:rPr>
              <a:t>ר</a:t>
            </a:r>
            <a:r>
              <a:rPr lang="he-IL" altLang="he-IL" sz="2200" b="1" dirty="0" smtClean="0">
                <a:solidFill>
                  <a:srgbClr val="0A4A7F"/>
                </a:solidFill>
                <a:latin typeface="Arial" panose="020B0604020202020204" pitchFamily="34" charset="0"/>
                <a:hlinkClick r:id="rId2"/>
              </a:rPr>
              <a:t>ד </a:t>
            </a:r>
            <a:r>
              <a:rPr lang="he-IL" altLang="he-IL" sz="2200" b="1" dirty="0">
                <a:solidFill>
                  <a:srgbClr val="0A4A7F"/>
                </a:solidFill>
                <a:latin typeface="Arial" panose="020B0604020202020204" pitchFamily="34" charset="0"/>
                <a:hlinkClick r:id="rId2"/>
              </a:rPr>
              <a:t>החוץ</a:t>
            </a:r>
            <a:r>
              <a:rPr lang="en-US" altLang="he-IL" sz="1100" dirty="0">
                <a:solidFill>
                  <a:prstClr val="black"/>
                </a:solidFill>
              </a:rPr>
              <a:t> </a:t>
            </a:r>
            <a:endParaRPr lang="en-US" altLang="he-IL" sz="1000" dirty="0">
              <a:solidFill>
                <a:srgbClr val="302F2F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he-IL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411921"/>
            <a:ext cx="12192000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</a:t>
            </a: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B1006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he-IL" altLang="he-IL" sz="23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he-IL" altLang="he-IL" sz="1000" b="0" i="0" u="none" strike="noStrike" cap="none" normalizeH="0" baseline="0" dirty="0" smtClean="0">
                <a:ln>
                  <a:noFill/>
                </a:ln>
                <a:solidFill>
                  <a:srgbClr val="302F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                </a:t>
            </a:r>
            <a:endParaRPr kumimoji="0" lang="en-US" altLang="he-IL" sz="1000" b="0" i="0" u="none" strike="noStrike" cap="none" normalizeH="0" baseline="0" dirty="0" smtClean="0">
              <a:ln>
                <a:noFill/>
              </a:ln>
              <a:solidFill>
                <a:srgbClr val="302F2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fa.gov.il/MFA_Graphics/MasterPag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938836"/>
            <a:ext cx="3143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mfa.gov.il/MFA_Graphics/MasterPage/israel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5938836"/>
            <a:ext cx="1562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8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המשאב האנושי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/>
          </a:bodyPr>
          <a:lstStyle/>
          <a:p>
            <a:r>
              <a:rPr lang="he-IL" dirty="0" smtClean="0"/>
              <a:t>במשרד החוץ עובדים כ-1100 איש</a:t>
            </a:r>
          </a:p>
          <a:p>
            <a:r>
              <a:rPr lang="he-IL" dirty="0" smtClean="0"/>
              <a:t>כ-400 שליחים בנציגויות בחו"ל וכ-700 במטה בירושלים</a:t>
            </a:r>
          </a:p>
          <a:p>
            <a:r>
              <a:rPr lang="he-IL" dirty="0" smtClean="0"/>
              <a:t>השליחים בחו"ל: 250 מהחטיבה המדינית, 150 מהחטיבה החוץ </a:t>
            </a:r>
            <a:r>
              <a:rPr lang="he-IL" dirty="0" err="1" smtClean="0"/>
              <a:t>מינהלתית</a:t>
            </a:r>
            <a:endParaRPr lang="he-IL" dirty="0" smtClean="0"/>
          </a:p>
          <a:p>
            <a:r>
              <a:rPr lang="he-IL" dirty="0" smtClean="0"/>
              <a:t>כ-1700 עובדים מקומיים ישראלים וזרים</a:t>
            </a:r>
          </a:p>
          <a:p>
            <a:endParaRPr lang="he-IL" dirty="0" smtClean="0"/>
          </a:p>
          <a:p>
            <a:r>
              <a:rPr lang="he-IL" dirty="0" smtClean="0"/>
              <a:t>תהליך הגיוס: קורס צוערים</a:t>
            </a:r>
          </a:p>
          <a:p>
            <a:r>
              <a:rPr lang="he-IL" dirty="0" smtClean="0"/>
              <a:t>הכשרה </a:t>
            </a:r>
            <a:r>
              <a:rPr lang="en-US" dirty="0" smtClean="0"/>
              <a:t>on the job training</a:t>
            </a:r>
          </a:p>
          <a:p>
            <a:r>
              <a:rPr lang="he-IL" dirty="0" smtClean="0"/>
              <a:t>מקצוע או מסלול חיים?</a:t>
            </a:r>
          </a:p>
          <a:p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627062"/>
            <a:ext cx="3771900" cy="1209675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6</a:t>
            </a:fld>
            <a:endParaRPr lang="he-IL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86238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7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571500"/>
            <a:ext cx="8079474" cy="578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57146" y="186104"/>
            <a:ext cx="3466532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תקציב שנתי על פי תקציב המדינה</a:t>
            </a:r>
          </a:p>
          <a:p>
            <a:endParaRPr lang="he-I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תקציב משרד החוץ לשנת 2017 הינו </a:t>
            </a:r>
          </a:p>
          <a:p>
            <a:r>
              <a:rPr lang="he-IL" sz="2400" dirty="0"/>
              <a:t> </a:t>
            </a:r>
            <a:r>
              <a:rPr lang="he-IL" sz="2400" dirty="0" smtClean="0"/>
              <a:t>  כ-1.64 מיליארד 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כ-50% למשכורות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כ-14% להוצאות בטחון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/>
              <a:t>כ-76% תקציב קשיח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FF0000"/>
                </a:solidFill>
              </a:rPr>
              <a:t>כ-10% תקציב 'גמיש'</a:t>
            </a:r>
            <a:endParaRPr lang="he-I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דגשים לשנות הכספים 2017 ו-2018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295900"/>
          </a:xfrm>
        </p:spPr>
        <p:txBody>
          <a:bodyPr>
            <a:normAutofit fontScale="92500"/>
          </a:bodyPr>
          <a:lstStyle/>
          <a:p>
            <a:r>
              <a:rPr lang="he-IL" dirty="0" smtClean="0"/>
              <a:t>יישום </a:t>
            </a:r>
            <a:r>
              <a:rPr lang="he-IL" dirty="0"/>
              <a:t>החלטת הממשלה בדבר </a:t>
            </a:r>
            <a:r>
              <a:rPr lang="he-IL" b="1" dirty="0"/>
              <a:t>קידום ופיתוח היחסים הכלכליים בין ישראל לסין</a:t>
            </a:r>
            <a:r>
              <a:rPr lang="he-IL" dirty="0"/>
              <a:t>: פיתוח שווקים חדשים באסיה</a:t>
            </a:r>
            <a:r>
              <a:rPr lang="he-IL" dirty="0" smtClean="0"/>
              <a:t>, סין</a:t>
            </a:r>
            <a:r>
              <a:rPr lang="he-IL" dirty="0"/>
              <a:t>, יפן, קוריאה, הודו וסינגפור.</a:t>
            </a:r>
          </a:p>
          <a:p>
            <a:r>
              <a:rPr lang="he-IL" dirty="0"/>
              <a:t> </a:t>
            </a:r>
            <a:r>
              <a:rPr lang="he-IL" dirty="0" smtClean="0"/>
              <a:t>יישום </a:t>
            </a:r>
            <a:r>
              <a:rPr lang="he-IL" dirty="0"/>
              <a:t>החלטת הממשלה בנושא </a:t>
            </a:r>
            <a:r>
              <a:rPr lang="he-IL" b="1" dirty="0"/>
              <a:t>״יוזמת אפריקה״ </a:t>
            </a:r>
            <a:r>
              <a:rPr lang="he-IL" dirty="0"/>
              <a:t>שעיקרה שיתוף פעולה עם ממשלת גרמניה בתחום הפיתוח </a:t>
            </a:r>
            <a:r>
              <a:rPr lang="he-IL" dirty="0" smtClean="0"/>
              <a:t>והסיוע למדינות </a:t>
            </a:r>
            <a:r>
              <a:rPr lang="he-IL" dirty="0"/>
              <a:t>מתפתחות, בדגש על אפריקה, בנושאים: </a:t>
            </a:r>
            <a:r>
              <a:rPr lang="he-IL" b="1" dirty="0"/>
              <a:t>פיתוח כפרי וביטחון המזון, סביבה וניהול המים, השקיה ואנרגיה</a:t>
            </a:r>
            <a:r>
              <a:rPr lang="he-IL" b="1" dirty="0" smtClean="0"/>
              <a:t>, בריאות </a:t>
            </a:r>
            <a:r>
              <a:rPr lang="he-IL" b="1" dirty="0"/>
              <a:t>הציבור וסניטציה, פיתוח קהילתי, חינוך, חדשנות ויזמות</a:t>
            </a:r>
            <a:r>
              <a:rPr lang="he-IL" dirty="0" smtClean="0"/>
              <a:t>. </a:t>
            </a:r>
            <a:r>
              <a:rPr lang="he-IL" dirty="0"/>
              <a:t>קידום שיתוף הפעולה הכלכלי עם ממשלת איטליה בתחום הפיתוח והסיוע למדינות באפריקה.</a:t>
            </a:r>
          </a:p>
          <a:p>
            <a:r>
              <a:rPr lang="he-IL" dirty="0"/>
              <a:t>  פיתוח </a:t>
            </a:r>
            <a:r>
              <a:rPr lang="he-IL" b="1" dirty="0"/>
              <a:t>שיתופי פעולה עם הודו </a:t>
            </a:r>
            <a:r>
              <a:rPr lang="he-IL" dirty="0"/>
              <a:t>בתחומי הכלכלה, החדשנות, והחקלאות – הקמת </a:t>
            </a:r>
            <a:r>
              <a:rPr lang="he-IL" dirty="0" smtClean="0"/>
              <a:t>מרכזי </a:t>
            </a:r>
            <a:r>
              <a:rPr lang="he-IL" dirty="0"/>
              <a:t>מצוינות חקלאית.</a:t>
            </a:r>
          </a:p>
          <a:p>
            <a:r>
              <a:rPr lang="he-IL" dirty="0"/>
              <a:t>  הקמת </a:t>
            </a:r>
            <a:r>
              <a:rPr lang="he-IL" b="1" dirty="0"/>
              <a:t>הביתן הישראלי בתערוכת ״</a:t>
            </a:r>
            <a:r>
              <a:rPr lang="he-IL" b="1" dirty="0" err="1"/>
              <a:t>אקספו</a:t>
            </a:r>
            <a:r>
              <a:rPr lang="he-IL" b="1" dirty="0"/>
              <a:t> 2017</a:t>
            </a:r>
            <a:r>
              <a:rPr lang="he-IL" dirty="0"/>
              <a:t>״ שתיערך באסטנה, קזחסטן.</a:t>
            </a:r>
          </a:p>
          <a:p>
            <a:r>
              <a:rPr lang="he-IL" dirty="0"/>
              <a:t>  המשך יישום החלטת ממשלה מספר 402 מיום 5 באוגוסט 2015 שעניינה מיקוד הפעילות הממשלתית בחו״ל </a:t>
            </a:r>
            <a:r>
              <a:rPr lang="he-IL" dirty="0" smtClean="0"/>
              <a:t>ועיקרה </a:t>
            </a:r>
            <a:r>
              <a:rPr lang="he-IL" b="1" dirty="0" smtClean="0"/>
              <a:t>סגירת </a:t>
            </a:r>
            <a:r>
              <a:rPr lang="he-IL" b="1" dirty="0"/>
              <a:t>שבע נציגויות של המשרד בחו״ל.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7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יעדי </a:t>
            </a:r>
            <a:r>
              <a:rPr lang="he-IL" dirty="0" err="1" smtClean="0"/>
              <a:t>משה"ח</a:t>
            </a:r>
            <a:r>
              <a:rPr lang="he-IL" dirty="0" smtClean="0"/>
              <a:t> לשנת 2016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187355"/>
            <a:ext cx="10515600" cy="4989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I</a:t>
            </a:r>
            <a:r>
              <a:rPr lang="he-IL" b="1" u="sng" dirty="0" smtClean="0"/>
              <a:t>. היבטי בטחון לאומי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חיזוק </a:t>
            </a:r>
            <a:r>
              <a:rPr lang="he-IL" dirty="0" err="1"/>
              <a:t>המימד</a:t>
            </a:r>
            <a:r>
              <a:rPr lang="he-IL" dirty="0"/>
              <a:t> המדיני והדיפלומטי בביטחונה הלאומי של מדינת ישראל, כולל סיכול מדיני של איומים </a:t>
            </a:r>
            <a:r>
              <a:rPr lang="he-IL" dirty="0" smtClean="0"/>
              <a:t>אסטרטגיים.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ש</a:t>
            </a:r>
            <a:r>
              <a:rPr lang="he-IL" dirty="0" smtClean="0"/>
              <a:t>ימור </a:t>
            </a:r>
            <a:r>
              <a:rPr lang="he-IL" dirty="0"/>
              <a:t>שיתוף הפעולה האסטרטגי עם ארצות-הברית כעוגן במדיניות החוץ והידוקו </a:t>
            </a:r>
            <a:r>
              <a:rPr lang="he-IL" dirty="0" smtClean="0"/>
              <a:t>יעד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קידום </a:t>
            </a:r>
            <a:r>
              <a:rPr lang="he-IL" dirty="0"/>
              <a:t>היציבות האזורית באמצעות כינון הסדרים מדיניים ומשטרי </a:t>
            </a:r>
            <a:r>
              <a:rPr lang="he-IL" dirty="0" smtClean="0"/>
              <a:t>ביטחון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היערכות </a:t>
            </a:r>
            <a:r>
              <a:rPr lang="he-IL" dirty="0"/>
              <a:t>לתרחישים המדיניים השונים בהיבט </a:t>
            </a:r>
            <a:r>
              <a:rPr lang="he-IL" dirty="0" smtClean="0"/>
              <a:t>הפלסטיני</a:t>
            </a:r>
            <a:endParaRPr lang="he-IL" sz="2600" b="1" u="sng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600" b="1" u="sng" dirty="0" smtClean="0">
                <a:solidFill>
                  <a:prstClr val="black"/>
                </a:solidFill>
              </a:rPr>
              <a:t>II</a:t>
            </a:r>
            <a:r>
              <a:rPr lang="he-IL" sz="2600" b="1" u="sng" dirty="0" smtClean="0">
                <a:solidFill>
                  <a:prstClr val="black"/>
                </a:solidFill>
              </a:rPr>
              <a:t>. העמקת </a:t>
            </a:r>
            <a:r>
              <a:rPr lang="he-IL" sz="2600" b="1" u="sng" dirty="0">
                <a:solidFill>
                  <a:prstClr val="black"/>
                </a:solidFill>
              </a:rPr>
              <a:t>יחסי החוץ של מדינת ישראל והרחבתם</a:t>
            </a:r>
          </a:p>
          <a:p>
            <a:pPr marL="514350" lvl="0" indent="-514350">
              <a:buFont typeface="+mj-lt"/>
              <a:buAutoNum type="arabicPeriod"/>
            </a:pPr>
            <a:r>
              <a:rPr lang="he-IL" sz="2600" dirty="0">
                <a:solidFill>
                  <a:prstClr val="black"/>
                </a:solidFill>
              </a:rPr>
              <a:t>שימור קשרי הידידות הקרובים בין </a:t>
            </a:r>
            <a:r>
              <a:rPr lang="he-IL" sz="2600" dirty="0" smtClean="0">
                <a:solidFill>
                  <a:prstClr val="black"/>
                </a:solidFill>
              </a:rPr>
              <a:t>ישראל לארצות-הברית </a:t>
            </a:r>
            <a:r>
              <a:rPr lang="he-IL" sz="2600" dirty="0">
                <a:solidFill>
                  <a:prstClr val="black"/>
                </a:solidFill>
              </a:rPr>
              <a:t>וקנדה </a:t>
            </a:r>
            <a:r>
              <a:rPr lang="he-IL" sz="2600" dirty="0" smtClean="0">
                <a:solidFill>
                  <a:prstClr val="black"/>
                </a:solidFill>
              </a:rPr>
              <a:t>וחיזוקם.</a:t>
            </a:r>
            <a:endParaRPr lang="he-IL" dirty="0" smtClean="0"/>
          </a:p>
          <a:p>
            <a:pPr marL="514350" lvl="0" indent="-514350">
              <a:buFont typeface="+mj-lt"/>
              <a:buAutoNum type="arabicPeriod"/>
            </a:pPr>
            <a:r>
              <a:rPr lang="he-IL" sz="2600" dirty="0">
                <a:solidFill>
                  <a:prstClr val="black"/>
                </a:solidFill>
              </a:rPr>
              <a:t>פיתוח היחסים הבי-לטרליים עם מדינות אירופיות מרכזיות ועם האיחוד האירופי 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562-10B1-4C5A-9559-59AC83DD704D}" type="slidenum">
              <a:rPr lang="he-IL" smtClean="0"/>
              <a:t>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משרד החוץ                                         </a:t>
            </a:r>
            <a:r>
              <a:rPr lang="en-US" smtClean="0"/>
              <a:t>www.mfa.gov.il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71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1479</Words>
  <Application>Microsoft Office PowerPoint</Application>
  <PresentationFormat>מסך רחב</PresentationFormat>
  <Paragraphs>364</Paragraphs>
  <Slides>30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David</vt:lpstr>
      <vt:lpstr>Guttman Aharoni</vt:lpstr>
      <vt:lpstr>Tahoma</vt:lpstr>
      <vt:lpstr>Times New Roman</vt:lpstr>
      <vt:lpstr>ערכת נושא Office</vt:lpstr>
      <vt:lpstr>  משרד החוץ לקראת ביקור מב"ל  </vt:lpstr>
      <vt:lpstr>מעבר משרד החוץ לירושלים, 9 ביולי 1953  (צלם: יהודה אייזנשטרק)</vt:lpstr>
      <vt:lpstr>מצגת של PowerPoint</vt:lpstr>
      <vt:lpstr>מצגת של PowerPoint</vt:lpstr>
      <vt:lpstr>תפקידי משרד החוץ</vt:lpstr>
      <vt:lpstr>המשאב האנושי</vt:lpstr>
      <vt:lpstr>מצגת של PowerPoint</vt:lpstr>
      <vt:lpstr>דגשים לשנות הכספים 2017 ו-2018 </vt:lpstr>
      <vt:lpstr>יעדי משה"ח לשנת 2016</vt:lpstr>
      <vt:lpstr>יעדי משה"ח לשנת 2016 - המשך</vt:lpstr>
      <vt:lpstr>יעדי משה"ח לשנת 2016 - המשך</vt:lpstr>
      <vt:lpstr>מצגת של PowerPoint</vt:lpstr>
      <vt:lpstr>מבנה מטה משה"ח</vt:lpstr>
      <vt:lpstr>מצגת של PowerPoint</vt:lpstr>
      <vt:lpstr>למדינת ישראל 104 נציגויות בעולם </vt:lpstr>
      <vt:lpstr>פריסת הנציגויות (נכון לינואר 2017)</vt:lpstr>
      <vt:lpstr>מצגת של PowerPoint</vt:lpstr>
      <vt:lpstr>הגדרות דיפלומטיות</vt:lpstr>
      <vt:lpstr>מצגת של PowerPoint</vt:lpstr>
      <vt:lpstr>תפקידים דיפלומטיים בחו"ל</vt:lpstr>
      <vt:lpstr>מבנה נציגות בחו"ל</vt:lpstr>
      <vt:lpstr>תפקידים דיפלומטיים במטה בירושלים</vt:lpstr>
      <vt:lpstr>מצגת של PowerPoint</vt:lpstr>
      <vt:lpstr>הכללים לפעילות דיפלומטית </vt:lpstr>
      <vt:lpstr>חזקותיה של שירות החוץ</vt:lpstr>
      <vt:lpstr>אתגרים ודילמות</vt:lpstr>
      <vt:lpstr>אתגרים ארגוניים</vt:lpstr>
      <vt:lpstr>מטרות הביקור במשרד החוץ</vt:lpstr>
      <vt:lpstr>לו"ז הביקור במשה"ח 24.1.17</vt:lpstr>
      <vt:lpstr>קבוצות העבודה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ביקור המב"ל במשרד החוץ</dc:title>
  <dc:creator>MABAL</dc:creator>
  <cp:lastModifiedBy>u26665 </cp:lastModifiedBy>
  <cp:revision>106</cp:revision>
  <dcterms:created xsi:type="dcterms:W3CDTF">2016-12-02T15:34:59Z</dcterms:created>
  <dcterms:modified xsi:type="dcterms:W3CDTF">2017-01-08T16:18:57Z</dcterms:modified>
</cp:coreProperties>
</file>