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6" r:id="rId3"/>
    <p:sldId id="287" r:id="rId4"/>
    <p:sldId id="278" r:id="rId5"/>
    <p:sldId id="291" r:id="rId6"/>
    <p:sldId id="303" r:id="rId7"/>
    <p:sldId id="290" r:id="rId8"/>
    <p:sldId id="284" r:id="rId9"/>
    <p:sldId id="266" r:id="rId10"/>
    <p:sldId id="294" r:id="rId11"/>
    <p:sldId id="297" r:id="rId12"/>
    <p:sldId id="298" r:id="rId13"/>
    <p:sldId id="299" r:id="rId14"/>
    <p:sldId id="300" r:id="rId15"/>
    <p:sldId id="301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4" d="100"/>
          <a:sy n="34" d="100"/>
        </p:scale>
        <p:origin x="-12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08FBAD-3393-444F-845F-12FD355639E0}" type="datetimeFigureOut">
              <a:rPr lang="he-IL" smtClean="0"/>
              <a:t>כ"ו/חשון/תשע"ז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27F76DB-7202-4E6B-9817-5C1F37B9B9EF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4E86C3-5106-412C-BCB5-76A89232150D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F7F245-3457-476B-9FD0-6801BDA1685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5C26D-65C7-4E68-93BE-E2B10E8945E4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80922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20486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Guttman Hatzvi" pitchFamily="2" charset="-79"/>
                <a:cs typeface="Guttman Hatzvi" pitchFamily="2" charset="-79"/>
              </a:defRPr>
            </a:lvl1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כותרת 8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94928"/>
          </a:xfrm>
          <a:prstGeom prst="rect">
            <a:avLst/>
          </a:prstGeom>
          <a:effec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Berlin Sans FB" panose="020E0602020502020306" pitchFamily="34" charset="0"/>
                <a:cs typeface="Guttman Hatzvi" pitchFamily="2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A754-B1AE-4614-92A8-3286A214924B}" type="datetimeFigureOut">
              <a:rPr lang="he-IL" smtClean="0"/>
              <a:pPr/>
              <a:t>כ"ו/חשון/תשע"ז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5EBC-61F6-4CA0-85A7-D453A33DCEE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כ"ט </a:t>
            </a:r>
            <a:r>
              <a:rPr lang="he-IL" dirty="0" smtClean="0"/>
              <a:t>בנובמבר</a:t>
            </a:r>
            <a:br>
              <a:rPr lang="he-IL" dirty="0" smtClean="0"/>
            </a:br>
            <a:r>
              <a:rPr lang="he-IL" dirty="0" smtClean="0"/>
              <a:t>החלטה 181 של עצרת האו"ם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29</a:t>
            </a:r>
            <a:r>
              <a:rPr lang="en-US" baseline="30000" dirty="0" smtClean="0"/>
              <a:t>th</a:t>
            </a:r>
            <a:r>
              <a:rPr lang="en-US" dirty="0" smtClean="0"/>
              <a:t> , 1947</a:t>
            </a:r>
          </a:p>
          <a:p>
            <a:r>
              <a:rPr lang="en-US" dirty="0" smtClean="0"/>
              <a:t>UNGA Resolution 181</a:t>
            </a: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כוחות שמירת שלום </a:t>
            </a:r>
            <a:r>
              <a:rPr lang="he-IL" dirty="0" err="1" smtClean="0"/>
              <a:t>ואונדו"ף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872208"/>
          </a:xfrm>
        </p:spPr>
        <p:txBody>
          <a:bodyPr>
            <a:normAutofit fontScale="70000" lnSpcReduction="20000"/>
          </a:bodyPr>
          <a:lstStyle/>
          <a:p>
            <a:endParaRPr lang="he-IL" dirty="0" smtClean="0"/>
          </a:p>
          <a:p>
            <a:endParaRPr lang="he-IL" dirty="0" smtClean="0"/>
          </a:p>
          <a:p>
            <a:r>
              <a:rPr lang="en-US" sz="5100" dirty="0" smtClean="0"/>
              <a:t>United Nations Peacekeeping</a:t>
            </a:r>
          </a:p>
          <a:p>
            <a:r>
              <a:rPr lang="en-US" sz="5100" dirty="0" smtClean="0"/>
              <a:t>UNDOF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 descr="DPKO_Deployment-Map-540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616624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pic>
        <p:nvPicPr>
          <p:cNvPr id="4" name="תמונה 3" descr="peacekee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6912768" cy="330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1990" y="1673805"/>
            <a:ext cx="4500500" cy="14773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500" b="1" u="sng" dirty="0">
                <a:latin typeface="Candara" panose="020E0502030303020204" pitchFamily="34" charset="0"/>
              </a:rPr>
              <a:t>UNDOF Mandate</a:t>
            </a:r>
          </a:p>
          <a:p>
            <a:pPr algn="l" rtl="0">
              <a:lnSpc>
                <a:spcPct val="150000"/>
              </a:lnSpc>
            </a:pPr>
            <a:r>
              <a:rPr lang="en-US" sz="1500" dirty="0">
                <a:latin typeface="Candara" panose="020E0502030303020204" pitchFamily="34" charset="0"/>
              </a:rPr>
              <a:t>The United Nations Disengagement Observer Force (UNDOF) was established by UNSCR 350 (</a:t>
            </a:r>
            <a:r>
              <a:rPr lang="en-US" sz="1500" dirty="0" smtClean="0">
                <a:latin typeface="Candara" panose="020E0502030303020204" pitchFamily="34" charset="0"/>
              </a:rPr>
              <a:t>31.05.74). The forces </a:t>
            </a:r>
            <a:r>
              <a:rPr lang="en-US" sz="1500" dirty="0">
                <a:latin typeface="Candara" panose="020E0502030303020204" pitchFamily="34" charset="0"/>
              </a:rPr>
              <a:t>mandate </a:t>
            </a:r>
            <a:r>
              <a:rPr lang="en-US" sz="1500" dirty="0" smtClean="0">
                <a:latin typeface="Candara" panose="020E0502030303020204" pitchFamily="34" charset="0"/>
              </a:rPr>
              <a:t>is renewed </a:t>
            </a:r>
            <a:r>
              <a:rPr lang="en-US" sz="1500" dirty="0">
                <a:latin typeface="Candara" panose="020E0502030303020204" pitchFamily="34" charset="0"/>
              </a:rPr>
              <a:t>every six </a:t>
            </a:r>
            <a:r>
              <a:rPr lang="en-US" sz="1500" dirty="0" smtClean="0">
                <a:latin typeface="Candara" panose="020E0502030303020204" pitchFamily="34" charset="0"/>
              </a:rPr>
              <a:t>months.</a:t>
            </a:r>
          </a:p>
        </p:txBody>
      </p:sp>
      <p:grpSp>
        <p:nvGrpSpPr>
          <p:cNvPr id="3" name="קבוצה 49"/>
          <p:cNvGrpSpPr/>
          <p:nvPr/>
        </p:nvGrpSpPr>
        <p:grpSpPr>
          <a:xfrm>
            <a:off x="206515" y="1268760"/>
            <a:ext cx="4095455" cy="4635515"/>
            <a:chOff x="206515" y="1268760"/>
            <a:chExt cx="4095455" cy="4635515"/>
          </a:xfrm>
        </p:grpSpPr>
        <p:pic>
          <p:nvPicPr>
            <p:cNvPr id="7" name="Picture 53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/>
          </p:blipFill>
          <p:spPr bwMode="auto">
            <a:xfrm>
              <a:off x="206515" y="1268760"/>
              <a:ext cx="4095455" cy="463551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8" name="Freeform 55"/>
            <p:cNvSpPr>
              <a:spLocks noChangeAspect="1"/>
            </p:cNvSpPr>
            <p:nvPr/>
          </p:nvSpPr>
          <p:spPr bwMode="auto">
            <a:xfrm>
              <a:off x="1917190" y="1335405"/>
              <a:ext cx="545704" cy="2299986"/>
            </a:xfrm>
            <a:custGeom>
              <a:avLst/>
              <a:gdLst>
                <a:gd name="T0" fmla="*/ 181 w 424"/>
                <a:gd name="T1" fmla="*/ 0 h 2152"/>
                <a:gd name="T2" fmla="*/ 156 w 424"/>
                <a:gd name="T3" fmla="*/ 13 h 2152"/>
                <a:gd name="T4" fmla="*/ 130 w 424"/>
                <a:gd name="T5" fmla="*/ 17 h 2152"/>
                <a:gd name="T6" fmla="*/ 102 w 424"/>
                <a:gd name="T7" fmla="*/ 21 h 2152"/>
                <a:gd name="T8" fmla="*/ 95 w 424"/>
                <a:gd name="T9" fmla="*/ 22 h 2152"/>
                <a:gd name="T10" fmla="*/ 86 w 424"/>
                <a:gd name="T11" fmla="*/ 23 h 2152"/>
                <a:gd name="T12" fmla="*/ 63 w 424"/>
                <a:gd name="T13" fmla="*/ 31 h 2152"/>
                <a:gd name="T14" fmla="*/ 55 w 424"/>
                <a:gd name="T15" fmla="*/ 36 h 2152"/>
                <a:gd name="T16" fmla="*/ 52 w 424"/>
                <a:gd name="T17" fmla="*/ 38 h 2152"/>
                <a:gd name="T18" fmla="*/ 55 w 424"/>
                <a:gd name="T19" fmla="*/ 50 h 2152"/>
                <a:gd name="T20" fmla="*/ 77 w 424"/>
                <a:gd name="T21" fmla="*/ 60 h 2152"/>
                <a:gd name="T22" fmla="*/ 92 w 424"/>
                <a:gd name="T23" fmla="*/ 69 h 2152"/>
                <a:gd name="T24" fmla="*/ 99 w 424"/>
                <a:gd name="T25" fmla="*/ 72 h 2152"/>
                <a:gd name="T26" fmla="*/ 48 w 424"/>
                <a:gd name="T27" fmla="*/ 90 h 2152"/>
                <a:gd name="T28" fmla="*/ 18 w 424"/>
                <a:gd name="T29" fmla="*/ 94 h 2152"/>
                <a:gd name="T30" fmla="*/ 60 w 424"/>
                <a:gd name="T31" fmla="*/ 98 h 2152"/>
                <a:gd name="T32" fmla="*/ 108 w 424"/>
                <a:gd name="T33" fmla="*/ 100 h 2152"/>
                <a:gd name="T34" fmla="*/ 130 w 424"/>
                <a:gd name="T35" fmla="*/ 105 h 2152"/>
                <a:gd name="T36" fmla="*/ 140 w 424"/>
                <a:gd name="T37" fmla="*/ 117 h 2152"/>
                <a:gd name="T38" fmla="*/ 149 w 424"/>
                <a:gd name="T39" fmla="*/ 123 h 2152"/>
                <a:gd name="T40" fmla="*/ 209 w 424"/>
                <a:gd name="T41" fmla="*/ 146 h 2152"/>
                <a:gd name="T42" fmla="*/ 232 w 424"/>
                <a:gd name="T43" fmla="*/ 151 h 2152"/>
                <a:gd name="T44" fmla="*/ 254 w 424"/>
                <a:gd name="T45" fmla="*/ 158 h 2152"/>
                <a:gd name="T46" fmla="*/ 239 w 424"/>
                <a:gd name="T47" fmla="*/ 162 h 2152"/>
                <a:gd name="T48" fmla="*/ 251 w 424"/>
                <a:gd name="T49" fmla="*/ 172 h 2152"/>
                <a:gd name="T50" fmla="*/ 283 w 424"/>
                <a:gd name="T51" fmla="*/ 170 h 2152"/>
                <a:gd name="T52" fmla="*/ 318 w 424"/>
                <a:gd name="T53" fmla="*/ 178 h 2152"/>
                <a:gd name="T54" fmla="*/ 337 w 424"/>
                <a:gd name="T55" fmla="*/ 184 h 2152"/>
                <a:gd name="T56" fmla="*/ 324 w 424"/>
                <a:gd name="T57" fmla="*/ 196 h 2152"/>
                <a:gd name="T58" fmla="*/ 315 w 424"/>
                <a:gd name="T59" fmla="*/ 202 h 2152"/>
                <a:gd name="T60" fmla="*/ 285 w 424"/>
                <a:gd name="T61" fmla="*/ 204 h 2152"/>
                <a:gd name="T62" fmla="*/ 261 w 424"/>
                <a:gd name="T63" fmla="*/ 209 h 2152"/>
                <a:gd name="T64" fmla="*/ 261 w 424"/>
                <a:gd name="T65" fmla="*/ 214 h 2152"/>
                <a:gd name="T66" fmla="*/ 293 w 424"/>
                <a:gd name="T67" fmla="*/ 216 h 2152"/>
                <a:gd name="T68" fmla="*/ 242 w 424"/>
                <a:gd name="T69" fmla="*/ 222 h 2152"/>
                <a:gd name="T70" fmla="*/ 178 w 424"/>
                <a:gd name="T71" fmla="*/ 222 h 2152"/>
                <a:gd name="T72" fmla="*/ 162 w 424"/>
                <a:gd name="T73" fmla="*/ 231 h 2152"/>
                <a:gd name="T74" fmla="*/ 165 w 424"/>
                <a:gd name="T75" fmla="*/ 243 h 2152"/>
                <a:gd name="T76" fmla="*/ 171 w 424"/>
                <a:gd name="T77" fmla="*/ 255 h 2152"/>
                <a:gd name="T78" fmla="*/ 175 w 424"/>
                <a:gd name="T79" fmla="*/ 261 h 2152"/>
                <a:gd name="T80" fmla="*/ 181 w 424"/>
                <a:gd name="T81" fmla="*/ 266 h 2152"/>
                <a:gd name="T82" fmla="*/ 197 w 424"/>
                <a:gd name="T83" fmla="*/ 289 h 2152"/>
                <a:gd name="T84" fmla="*/ 200 w 424"/>
                <a:gd name="T85" fmla="*/ 300 h 2152"/>
                <a:gd name="T86" fmla="*/ 207 w 424"/>
                <a:gd name="T87" fmla="*/ 304 h 2152"/>
                <a:gd name="T88" fmla="*/ 207 w 424"/>
                <a:gd name="T89" fmla="*/ 304 h 2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4"/>
                <a:gd name="T136" fmla="*/ 0 h 2152"/>
                <a:gd name="T137" fmla="*/ 424 w 424"/>
                <a:gd name="T138" fmla="*/ 2152 h 2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4" h="2152">
                  <a:moveTo>
                    <a:pt x="228" y="0"/>
                  </a:moveTo>
                  <a:cubicBezTo>
                    <a:pt x="235" y="36"/>
                    <a:pt x="228" y="71"/>
                    <a:pt x="196" y="92"/>
                  </a:cubicBezTo>
                  <a:cubicBezTo>
                    <a:pt x="187" y="106"/>
                    <a:pt x="180" y="111"/>
                    <a:pt x="164" y="116"/>
                  </a:cubicBezTo>
                  <a:cubicBezTo>
                    <a:pt x="137" y="143"/>
                    <a:pt x="149" y="134"/>
                    <a:pt x="128" y="148"/>
                  </a:cubicBezTo>
                  <a:cubicBezTo>
                    <a:pt x="125" y="152"/>
                    <a:pt x="123" y="157"/>
                    <a:pt x="120" y="160"/>
                  </a:cubicBezTo>
                  <a:cubicBezTo>
                    <a:pt x="117" y="163"/>
                    <a:pt x="111" y="164"/>
                    <a:pt x="108" y="168"/>
                  </a:cubicBezTo>
                  <a:cubicBezTo>
                    <a:pt x="97" y="180"/>
                    <a:pt x="87" y="201"/>
                    <a:pt x="80" y="216"/>
                  </a:cubicBezTo>
                  <a:cubicBezTo>
                    <a:pt x="80" y="216"/>
                    <a:pt x="70" y="246"/>
                    <a:pt x="68" y="252"/>
                  </a:cubicBezTo>
                  <a:cubicBezTo>
                    <a:pt x="67" y="256"/>
                    <a:pt x="64" y="264"/>
                    <a:pt x="64" y="264"/>
                  </a:cubicBezTo>
                  <a:cubicBezTo>
                    <a:pt x="65" y="293"/>
                    <a:pt x="65" y="323"/>
                    <a:pt x="68" y="352"/>
                  </a:cubicBezTo>
                  <a:cubicBezTo>
                    <a:pt x="71" y="376"/>
                    <a:pt x="89" y="402"/>
                    <a:pt x="96" y="424"/>
                  </a:cubicBezTo>
                  <a:cubicBezTo>
                    <a:pt x="103" y="444"/>
                    <a:pt x="109" y="464"/>
                    <a:pt x="116" y="484"/>
                  </a:cubicBezTo>
                  <a:cubicBezTo>
                    <a:pt x="119" y="492"/>
                    <a:pt x="124" y="508"/>
                    <a:pt x="124" y="508"/>
                  </a:cubicBezTo>
                  <a:cubicBezTo>
                    <a:pt x="120" y="567"/>
                    <a:pt x="123" y="619"/>
                    <a:pt x="60" y="640"/>
                  </a:cubicBezTo>
                  <a:cubicBezTo>
                    <a:pt x="48" y="652"/>
                    <a:pt x="38" y="655"/>
                    <a:pt x="24" y="664"/>
                  </a:cubicBezTo>
                  <a:cubicBezTo>
                    <a:pt x="0" y="699"/>
                    <a:pt x="53" y="694"/>
                    <a:pt x="76" y="696"/>
                  </a:cubicBezTo>
                  <a:cubicBezTo>
                    <a:pt x="97" y="703"/>
                    <a:pt x="117" y="700"/>
                    <a:pt x="136" y="712"/>
                  </a:cubicBezTo>
                  <a:cubicBezTo>
                    <a:pt x="155" y="740"/>
                    <a:pt x="144" y="731"/>
                    <a:pt x="164" y="744"/>
                  </a:cubicBezTo>
                  <a:cubicBezTo>
                    <a:pt x="169" y="772"/>
                    <a:pt x="171" y="799"/>
                    <a:pt x="176" y="828"/>
                  </a:cubicBezTo>
                  <a:cubicBezTo>
                    <a:pt x="178" y="840"/>
                    <a:pt x="188" y="864"/>
                    <a:pt x="188" y="864"/>
                  </a:cubicBezTo>
                  <a:cubicBezTo>
                    <a:pt x="195" y="915"/>
                    <a:pt x="227" y="999"/>
                    <a:pt x="264" y="1036"/>
                  </a:cubicBezTo>
                  <a:cubicBezTo>
                    <a:pt x="269" y="1052"/>
                    <a:pt x="278" y="1059"/>
                    <a:pt x="292" y="1068"/>
                  </a:cubicBezTo>
                  <a:cubicBezTo>
                    <a:pt x="301" y="1086"/>
                    <a:pt x="314" y="1101"/>
                    <a:pt x="320" y="1120"/>
                  </a:cubicBezTo>
                  <a:cubicBezTo>
                    <a:pt x="311" y="1148"/>
                    <a:pt x="320" y="1141"/>
                    <a:pt x="300" y="1148"/>
                  </a:cubicBezTo>
                  <a:cubicBezTo>
                    <a:pt x="281" y="1177"/>
                    <a:pt x="274" y="1202"/>
                    <a:pt x="316" y="1216"/>
                  </a:cubicBezTo>
                  <a:cubicBezTo>
                    <a:pt x="331" y="1211"/>
                    <a:pt x="341" y="1204"/>
                    <a:pt x="356" y="1200"/>
                  </a:cubicBezTo>
                  <a:cubicBezTo>
                    <a:pt x="379" y="1208"/>
                    <a:pt x="378" y="1246"/>
                    <a:pt x="400" y="1260"/>
                  </a:cubicBezTo>
                  <a:cubicBezTo>
                    <a:pt x="408" y="1283"/>
                    <a:pt x="408" y="1292"/>
                    <a:pt x="424" y="1308"/>
                  </a:cubicBezTo>
                  <a:cubicBezTo>
                    <a:pt x="419" y="1333"/>
                    <a:pt x="415" y="1370"/>
                    <a:pt x="408" y="1392"/>
                  </a:cubicBezTo>
                  <a:cubicBezTo>
                    <a:pt x="404" y="1404"/>
                    <a:pt x="407" y="1421"/>
                    <a:pt x="396" y="1428"/>
                  </a:cubicBezTo>
                  <a:cubicBezTo>
                    <a:pt x="385" y="1435"/>
                    <a:pt x="360" y="1444"/>
                    <a:pt x="360" y="1444"/>
                  </a:cubicBezTo>
                  <a:cubicBezTo>
                    <a:pt x="351" y="1458"/>
                    <a:pt x="340" y="1464"/>
                    <a:pt x="328" y="1476"/>
                  </a:cubicBezTo>
                  <a:cubicBezTo>
                    <a:pt x="324" y="1489"/>
                    <a:pt x="312" y="1502"/>
                    <a:pt x="328" y="1512"/>
                  </a:cubicBezTo>
                  <a:cubicBezTo>
                    <a:pt x="340" y="1520"/>
                    <a:pt x="368" y="1524"/>
                    <a:pt x="368" y="1524"/>
                  </a:cubicBezTo>
                  <a:cubicBezTo>
                    <a:pt x="381" y="1563"/>
                    <a:pt x="330" y="1562"/>
                    <a:pt x="304" y="1568"/>
                  </a:cubicBezTo>
                  <a:cubicBezTo>
                    <a:pt x="270" y="1564"/>
                    <a:pt x="255" y="1568"/>
                    <a:pt x="224" y="1576"/>
                  </a:cubicBezTo>
                  <a:cubicBezTo>
                    <a:pt x="211" y="1595"/>
                    <a:pt x="208" y="1614"/>
                    <a:pt x="204" y="1636"/>
                  </a:cubicBezTo>
                  <a:cubicBezTo>
                    <a:pt x="209" y="1668"/>
                    <a:pt x="212" y="1687"/>
                    <a:pt x="208" y="1720"/>
                  </a:cubicBezTo>
                  <a:cubicBezTo>
                    <a:pt x="215" y="1784"/>
                    <a:pt x="209" y="1729"/>
                    <a:pt x="216" y="1808"/>
                  </a:cubicBezTo>
                  <a:cubicBezTo>
                    <a:pt x="217" y="1823"/>
                    <a:pt x="218" y="1837"/>
                    <a:pt x="220" y="1852"/>
                  </a:cubicBezTo>
                  <a:cubicBezTo>
                    <a:pt x="222" y="1863"/>
                    <a:pt x="228" y="1884"/>
                    <a:pt x="228" y="1884"/>
                  </a:cubicBezTo>
                  <a:cubicBezTo>
                    <a:pt x="233" y="1938"/>
                    <a:pt x="240" y="1991"/>
                    <a:pt x="248" y="2044"/>
                  </a:cubicBezTo>
                  <a:cubicBezTo>
                    <a:pt x="249" y="2071"/>
                    <a:pt x="249" y="2097"/>
                    <a:pt x="252" y="2124"/>
                  </a:cubicBezTo>
                  <a:cubicBezTo>
                    <a:pt x="253" y="2132"/>
                    <a:pt x="260" y="2140"/>
                    <a:pt x="260" y="2148"/>
                  </a:cubicBezTo>
                  <a:cubicBezTo>
                    <a:pt x="260" y="2149"/>
                    <a:pt x="260" y="2151"/>
                    <a:pt x="260" y="2152"/>
                  </a:cubicBezTo>
                </a:path>
              </a:pathLst>
            </a:custGeom>
            <a:noFill/>
            <a:ln w="19050" cmpd="sng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9" name="Freeform 56"/>
            <p:cNvSpPr>
              <a:spLocks noChangeAspect="1"/>
            </p:cNvSpPr>
            <p:nvPr/>
          </p:nvSpPr>
          <p:spPr bwMode="auto">
            <a:xfrm>
              <a:off x="1600200" y="3648719"/>
              <a:ext cx="914857" cy="1361035"/>
            </a:xfrm>
            <a:custGeom>
              <a:avLst/>
              <a:gdLst>
                <a:gd name="T0" fmla="*/ 406 w 710"/>
                <a:gd name="T1" fmla="*/ 0 h 1276"/>
                <a:gd name="T2" fmla="*/ 438 w 710"/>
                <a:gd name="T3" fmla="*/ 2 h 1276"/>
                <a:gd name="T4" fmla="*/ 467 w 710"/>
                <a:gd name="T5" fmla="*/ 6 h 1276"/>
                <a:gd name="T6" fmla="*/ 499 w 710"/>
                <a:gd name="T7" fmla="*/ 8 h 1276"/>
                <a:gd name="T8" fmla="*/ 544 w 710"/>
                <a:gd name="T9" fmla="*/ 14 h 1276"/>
                <a:gd name="T10" fmla="*/ 563 w 710"/>
                <a:gd name="T11" fmla="*/ 18 h 1276"/>
                <a:gd name="T12" fmla="*/ 547 w 710"/>
                <a:gd name="T13" fmla="*/ 25 h 1276"/>
                <a:gd name="T14" fmla="*/ 537 w 710"/>
                <a:gd name="T15" fmla="*/ 28 h 1276"/>
                <a:gd name="T16" fmla="*/ 518 w 710"/>
                <a:gd name="T17" fmla="*/ 35 h 1276"/>
                <a:gd name="T18" fmla="*/ 502 w 710"/>
                <a:gd name="T19" fmla="*/ 36 h 1276"/>
                <a:gd name="T20" fmla="*/ 495 w 710"/>
                <a:gd name="T21" fmla="*/ 38 h 1276"/>
                <a:gd name="T22" fmla="*/ 487 w 710"/>
                <a:gd name="T23" fmla="*/ 39 h 1276"/>
                <a:gd name="T24" fmla="*/ 454 w 710"/>
                <a:gd name="T25" fmla="*/ 45 h 1276"/>
                <a:gd name="T26" fmla="*/ 403 w 710"/>
                <a:gd name="T27" fmla="*/ 58 h 1276"/>
                <a:gd name="T28" fmla="*/ 374 w 710"/>
                <a:gd name="T29" fmla="*/ 70 h 1276"/>
                <a:gd name="T30" fmla="*/ 339 w 710"/>
                <a:gd name="T31" fmla="*/ 80 h 1276"/>
                <a:gd name="T32" fmla="*/ 332 w 710"/>
                <a:gd name="T33" fmla="*/ 84 h 1276"/>
                <a:gd name="T34" fmla="*/ 319 w 710"/>
                <a:gd name="T35" fmla="*/ 93 h 1276"/>
                <a:gd name="T36" fmla="*/ 294 w 710"/>
                <a:gd name="T37" fmla="*/ 109 h 1276"/>
                <a:gd name="T38" fmla="*/ 292 w 710"/>
                <a:gd name="T39" fmla="*/ 120 h 1276"/>
                <a:gd name="T40" fmla="*/ 230 w 710"/>
                <a:gd name="T41" fmla="*/ 137 h 1276"/>
                <a:gd name="T42" fmla="*/ 217 w 710"/>
                <a:gd name="T43" fmla="*/ 140 h 1276"/>
                <a:gd name="T44" fmla="*/ 215 w 710"/>
                <a:gd name="T45" fmla="*/ 142 h 1276"/>
                <a:gd name="T46" fmla="*/ 183 w 710"/>
                <a:gd name="T47" fmla="*/ 145 h 1276"/>
                <a:gd name="T48" fmla="*/ 186 w 710"/>
                <a:gd name="T49" fmla="*/ 146 h 1276"/>
                <a:gd name="T50" fmla="*/ 164 w 710"/>
                <a:gd name="T51" fmla="*/ 151 h 1276"/>
                <a:gd name="T52" fmla="*/ 106 w 710"/>
                <a:gd name="T53" fmla="*/ 156 h 1276"/>
                <a:gd name="T54" fmla="*/ 48 w 710"/>
                <a:gd name="T55" fmla="*/ 166 h 1276"/>
                <a:gd name="T56" fmla="*/ 38 w 710"/>
                <a:gd name="T57" fmla="*/ 170 h 1276"/>
                <a:gd name="T58" fmla="*/ 18 w 710"/>
                <a:gd name="T59" fmla="*/ 171 h 1276"/>
                <a:gd name="T60" fmla="*/ 0 w 710"/>
                <a:gd name="T61" fmla="*/ 179 h 1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10"/>
                <a:gd name="T94" fmla="*/ 0 h 1276"/>
                <a:gd name="T95" fmla="*/ 710 w 710"/>
                <a:gd name="T96" fmla="*/ 1276 h 1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10" h="1276">
                  <a:moveTo>
                    <a:pt x="508" y="0"/>
                  </a:moveTo>
                  <a:cubicBezTo>
                    <a:pt x="525" y="26"/>
                    <a:pt x="504" y="0"/>
                    <a:pt x="548" y="16"/>
                  </a:cubicBezTo>
                  <a:cubicBezTo>
                    <a:pt x="562" y="21"/>
                    <a:pt x="570" y="35"/>
                    <a:pt x="584" y="40"/>
                  </a:cubicBezTo>
                  <a:cubicBezTo>
                    <a:pt x="598" y="45"/>
                    <a:pt x="610" y="51"/>
                    <a:pt x="624" y="56"/>
                  </a:cubicBezTo>
                  <a:cubicBezTo>
                    <a:pt x="638" y="77"/>
                    <a:pt x="662" y="86"/>
                    <a:pt x="680" y="104"/>
                  </a:cubicBezTo>
                  <a:cubicBezTo>
                    <a:pt x="710" y="134"/>
                    <a:pt x="676" y="109"/>
                    <a:pt x="704" y="128"/>
                  </a:cubicBezTo>
                  <a:cubicBezTo>
                    <a:pt x="701" y="152"/>
                    <a:pt x="704" y="163"/>
                    <a:pt x="684" y="176"/>
                  </a:cubicBezTo>
                  <a:cubicBezTo>
                    <a:pt x="669" y="220"/>
                    <a:pt x="693" y="153"/>
                    <a:pt x="672" y="200"/>
                  </a:cubicBezTo>
                  <a:cubicBezTo>
                    <a:pt x="662" y="223"/>
                    <a:pt x="667" y="231"/>
                    <a:pt x="648" y="244"/>
                  </a:cubicBezTo>
                  <a:cubicBezTo>
                    <a:pt x="625" y="278"/>
                    <a:pt x="656" y="238"/>
                    <a:pt x="628" y="260"/>
                  </a:cubicBezTo>
                  <a:cubicBezTo>
                    <a:pt x="624" y="263"/>
                    <a:pt x="623" y="269"/>
                    <a:pt x="620" y="272"/>
                  </a:cubicBezTo>
                  <a:cubicBezTo>
                    <a:pt x="617" y="275"/>
                    <a:pt x="612" y="277"/>
                    <a:pt x="608" y="280"/>
                  </a:cubicBezTo>
                  <a:cubicBezTo>
                    <a:pt x="598" y="295"/>
                    <a:pt x="583" y="310"/>
                    <a:pt x="568" y="320"/>
                  </a:cubicBezTo>
                  <a:cubicBezTo>
                    <a:pt x="556" y="356"/>
                    <a:pt x="525" y="385"/>
                    <a:pt x="504" y="416"/>
                  </a:cubicBezTo>
                  <a:cubicBezTo>
                    <a:pt x="488" y="440"/>
                    <a:pt x="484" y="476"/>
                    <a:pt x="468" y="500"/>
                  </a:cubicBezTo>
                  <a:cubicBezTo>
                    <a:pt x="452" y="524"/>
                    <a:pt x="440" y="548"/>
                    <a:pt x="424" y="572"/>
                  </a:cubicBezTo>
                  <a:cubicBezTo>
                    <a:pt x="419" y="579"/>
                    <a:pt x="417" y="605"/>
                    <a:pt x="416" y="608"/>
                  </a:cubicBezTo>
                  <a:cubicBezTo>
                    <a:pt x="411" y="628"/>
                    <a:pt x="405" y="648"/>
                    <a:pt x="400" y="668"/>
                  </a:cubicBezTo>
                  <a:cubicBezTo>
                    <a:pt x="392" y="705"/>
                    <a:pt x="377" y="739"/>
                    <a:pt x="368" y="776"/>
                  </a:cubicBezTo>
                  <a:cubicBezTo>
                    <a:pt x="366" y="801"/>
                    <a:pt x="358" y="831"/>
                    <a:pt x="364" y="856"/>
                  </a:cubicBezTo>
                  <a:cubicBezTo>
                    <a:pt x="357" y="891"/>
                    <a:pt x="320" y="959"/>
                    <a:pt x="288" y="980"/>
                  </a:cubicBezTo>
                  <a:cubicBezTo>
                    <a:pt x="283" y="988"/>
                    <a:pt x="277" y="996"/>
                    <a:pt x="272" y="1004"/>
                  </a:cubicBezTo>
                  <a:cubicBezTo>
                    <a:pt x="269" y="1009"/>
                    <a:pt x="271" y="1016"/>
                    <a:pt x="268" y="1020"/>
                  </a:cubicBezTo>
                  <a:cubicBezTo>
                    <a:pt x="262" y="1027"/>
                    <a:pt x="236" y="1034"/>
                    <a:pt x="228" y="1036"/>
                  </a:cubicBezTo>
                  <a:cubicBezTo>
                    <a:pt x="229" y="1040"/>
                    <a:pt x="234" y="1044"/>
                    <a:pt x="232" y="1048"/>
                  </a:cubicBezTo>
                  <a:cubicBezTo>
                    <a:pt x="232" y="1048"/>
                    <a:pt x="206" y="1075"/>
                    <a:pt x="204" y="1076"/>
                  </a:cubicBezTo>
                  <a:cubicBezTo>
                    <a:pt x="176" y="1088"/>
                    <a:pt x="158" y="1095"/>
                    <a:pt x="132" y="1112"/>
                  </a:cubicBezTo>
                  <a:cubicBezTo>
                    <a:pt x="101" y="1133"/>
                    <a:pt x="91" y="1171"/>
                    <a:pt x="60" y="1192"/>
                  </a:cubicBezTo>
                  <a:cubicBezTo>
                    <a:pt x="57" y="1201"/>
                    <a:pt x="55" y="1210"/>
                    <a:pt x="48" y="1216"/>
                  </a:cubicBezTo>
                  <a:cubicBezTo>
                    <a:pt x="41" y="1222"/>
                    <a:pt x="24" y="1232"/>
                    <a:pt x="24" y="1232"/>
                  </a:cubicBezTo>
                  <a:cubicBezTo>
                    <a:pt x="14" y="1247"/>
                    <a:pt x="13" y="1263"/>
                    <a:pt x="0" y="1276"/>
                  </a:cubicBezTo>
                </a:path>
              </a:pathLst>
            </a:custGeom>
            <a:noFill/>
            <a:ln w="19050" cmpd="sng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10" name="Freeform 57"/>
            <p:cNvSpPr>
              <a:spLocks noChangeAspect="1"/>
            </p:cNvSpPr>
            <p:nvPr/>
          </p:nvSpPr>
          <p:spPr bwMode="auto">
            <a:xfrm>
              <a:off x="1657713" y="1797475"/>
              <a:ext cx="374503" cy="1201087"/>
            </a:xfrm>
            <a:custGeom>
              <a:avLst/>
              <a:gdLst>
                <a:gd name="T0" fmla="*/ 0 w 290"/>
                <a:gd name="T1" fmla="*/ 0 h 1123"/>
                <a:gd name="T2" fmla="*/ 120 w 290"/>
                <a:gd name="T3" fmla="*/ 9 h 1123"/>
                <a:gd name="T4" fmla="*/ 114 w 290"/>
                <a:gd name="T5" fmla="*/ 13 h 1123"/>
                <a:gd name="T6" fmla="*/ 44 w 290"/>
                <a:gd name="T7" fmla="*/ 27 h 1123"/>
                <a:gd name="T8" fmla="*/ 14 w 290"/>
                <a:gd name="T9" fmla="*/ 34 h 1123"/>
                <a:gd name="T10" fmla="*/ 8 w 290"/>
                <a:gd name="T11" fmla="*/ 39 h 1123"/>
                <a:gd name="T12" fmla="*/ 4 w 290"/>
                <a:gd name="T13" fmla="*/ 40 h 1123"/>
                <a:gd name="T14" fmla="*/ 52 w 290"/>
                <a:gd name="T15" fmla="*/ 47 h 1123"/>
                <a:gd name="T16" fmla="*/ 117 w 290"/>
                <a:gd name="T17" fmla="*/ 56 h 1123"/>
                <a:gd name="T18" fmla="*/ 136 w 290"/>
                <a:gd name="T19" fmla="*/ 67 h 1123"/>
                <a:gd name="T20" fmla="*/ 133 w 290"/>
                <a:gd name="T21" fmla="*/ 89 h 1123"/>
                <a:gd name="T22" fmla="*/ 210 w 290"/>
                <a:gd name="T23" fmla="*/ 100 h 1123"/>
                <a:gd name="T24" fmla="*/ 223 w 290"/>
                <a:gd name="T25" fmla="*/ 120 h 1123"/>
                <a:gd name="T26" fmla="*/ 201 w 290"/>
                <a:gd name="T27" fmla="*/ 129 h 1123"/>
                <a:gd name="T28" fmla="*/ 176 w 290"/>
                <a:gd name="T29" fmla="*/ 134 h 1123"/>
                <a:gd name="T30" fmla="*/ 136 w 290"/>
                <a:gd name="T31" fmla="*/ 145 h 1123"/>
                <a:gd name="T32" fmla="*/ 139 w 290"/>
                <a:gd name="T33" fmla="*/ 155 h 1123"/>
                <a:gd name="T34" fmla="*/ 143 w 290"/>
                <a:gd name="T35" fmla="*/ 158 h 1123"/>
                <a:gd name="T36" fmla="*/ 162 w 290"/>
                <a:gd name="T37" fmla="*/ 158 h 1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0"/>
                <a:gd name="T58" fmla="*/ 0 h 1123"/>
                <a:gd name="T59" fmla="*/ 290 w 290"/>
                <a:gd name="T60" fmla="*/ 1123 h 11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0" h="1123">
                  <a:moveTo>
                    <a:pt x="0" y="0"/>
                  </a:moveTo>
                  <a:cubicBezTo>
                    <a:pt x="43" y="32"/>
                    <a:pt x="98" y="47"/>
                    <a:pt x="148" y="64"/>
                  </a:cubicBezTo>
                  <a:cubicBezTo>
                    <a:pt x="158" y="80"/>
                    <a:pt x="158" y="86"/>
                    <a:pt x="140" y="92"/>
                  </a:cubicBezTo>
                  <a:cubicBezTo>
                    <a:pt x="120" y="122"/>
                    <a:pt x="87" y="176"/>
                    <a:pt x="56" y="196"/>
                  </a:cubicBezTo>
                  <a:cubicBezTo>
                    <a:pt x="45" y="213"/>
                    <a:pt x="32" y="222"/>
                    <a:pt x="20" y="240"/>
                  </a:cubicBezTo>
                  <a:cubicBezTo>
                    <a:pt x="13" y="251"/>
                    <a:pt x="12" y="264"/>
                    <a:pt x="8" y="276"/>
                  </a:cubicBezTo>
                  <a:cubicBezTo>
                    <a:pt x="7" y="280"/>
                    <a:pt x="4" y="288"/>
                    <a:pt x="4" y="288"/>
                  </a:cubicBezTo>
                  <a:cubicBezTo>
                    <a:pt x="24" y="302"/>
                    <a:pt x="41" y="324"/>
                    <a:pt x="64" y="332"/>
                  </a:cubicBezTo>
                  <a:cubicBezTo>
                    <a:pt x="91" y="353"/>
                    <a:pt x="114" y="381"/>
                    <a:pt x="144" y="396"/>
                  </a:cubicBezTo>
                  <a:cubicBezTo>
                    <a:pt x="167" y="431"/>
                    <a:pt x="163" y="412"/>
                    <a:pt x="168" y="472"/>
                  </a:cubicBezTo>
                  <a:cubicBezTo>
                    <a:pt x="165" y="523"/>
                    <a:pt x="170" y="573"/>
                    <a:pt x="164" y="624"/>
                  </a:cubicBezTo>
                  <a:cubicBezTo>
                    <a:pt x="172" y="665"/>
                    <a:pt x="225" y="682"/>
                    <a:pt x="260" y="700"/>
                  </a:cubicBezTo>
                  <a:cubicBezTo>
                    <a:pt x="290" y="745"/>
                    <a:pt x="274" y="784"/>
                    <a:pt x="276" y="848"/>
                  </a:cubicBezTo>
                  <a:cubicBezTo>
                    <a:pt x="273" y="873"/>
                    <a:pt x="275" y="899"/>
                    <a:pt x="248" y="908"/>
                  </a:cubicBezTo>
                  <a:cubicBezTo>
                    <a:pt x="238" y="918"/>
                    <a:pt x="222" y="926"/>
                    <a:pt x="216" y="940"/>
                  </a:cubicBezTo>
                  <a:cubicBezTo>
                    <a:pt x="203" y="969"/>
                    <a:pt x="202" y="1017"/>
                    <a:pt x="168" y="1028"/>
                  </a:cubicBezTo>
                  <a:cubicBezTo>
                    <a:pt x="173" y="1058"/>
                    <a:pt x="176" y="1064"/>
                    <a:pt x="172" y="1096"/>
                  </a:cubicBezTo>
                  <a:cubicBezTo>
                    <a:pt x="173" y="1103"/>
                    <a:pt x="172" y="1110"/>
                    <a:pt x="176" y="1116"/>
                  </a:cubicBezTo>
                  <a:cubicBezTo>
                    <a:pt x="180" y="1123"/>
                    <a:pt x="200" y="1116"/>
                    <a:pt x="200" y="1116"/>
                  </a:cubicBezTo>
                </a:path>
              </a:pathLst>
            </a:custGeom>
            <a:noFill/>
            <a:ln w="19050" cmpd="sng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11" name="Freeform 58"/>
            <p:cNvSpPr>
              <a:spLocks noChangeAspect="1"/>
            </p:cNvSpPr>
            <p:nvPr/>
          </p:nvSpPr>
          <p:spPr bwMode="auto">
            <a:xfrm>
              <a:off x="1907827" y="2998562"/>
              <a:ext cx="401253" cy="999672"/>
            </a:xfrm>
            <a:custGeom>
              <a:avLst/>
              <a:gdLst>
                <a:gd name="T0" fmla="*/ 0 w 312"/>
                <a:gd name="T1" fmla="*/ 0 h 936"/>
                <a:gd name="T2" fmla="*/ 37 w 312"/>
                <a:gd name="T3" fmla="*/ 3 h 936"/>
                <a:gd name="T4" fmla="*/ 76 w 312"/>
                <a:gd name="T5" fmla="*/ 4 h 936"/>
                <a:gd name="T6" fmla="*/ 108 w 312"/>
                <a:gd name="T7" fmla="*/ 6 h 936"/>
                <a:gd name="T8" fmla="*/ 113 w 312"/>
                <a:gd name="T9" fmla="*/ 17 h 936"/>
                <a:gd name="T10" fmla="*/ 120 w 312"/>
                <a:gd name="T11" fmla="*/ 19 h 936"/>
                <a:gd name="T12" fmla="*/ 136 w 312"/>
                <a:gd name="T13" fmla="*/ 43 h 936"/>
                <a:gd name="T14" fmla="*/ 145 w 312"/>
                <a:gd name="T15" fmla="*/ 63 h 936"/>
                <a:gd name="T16" fmla="*/ 164 w 312"/>
                <a:gd name="T17" fmla="*/ 83 h 936"/>
                <a:gd name="T18" fmla="*/ 167 w 312"/>
                <a:gd name="T19" fmla="*/ 92 h 936"/>
                <a:gd name="T20" fmla="*/ 177 w 312"/>
                <a:gd name="T21" fmla="*/ 95 h 936"/>
                <a:gd name="T22" fmla="*/ 218 w 312"/>
                <a:gd name="T23" fmla="*/ 109 h 936"/>
                <a:gd name="T24" fmla="*/ 228 w 312"/>
                <a:gd name="T25" fmla="*/ 115 h 936"/>
                <a:gd name="T26" fmla="*/ 240 w 312"/>
                <a:gd name="T27" fmla="*/ 118 h 936"/>
                <a:gd name="T28" fmla="*/ 246 w 312"/>
                <a:gd name="T29" fmla="*/ 120 h 936"/>
                <a:gd name="T30" fmla="*/ 240 w 312"/>
                <a:gd name="T31" fmla="*/ 123 h 936"/>
                <a:gd name="T32" fmla="*/ 231 w 312"/>
                <a:gd name="T33" fmla="*/ 124 h 936"/>
                <a:gd name="T34" fmla="*/ 218 w 312"/>
                <a:gd name="T35" fmla="*/ 127 h 936"/>
                <a:gd name="T36" fmla="*/ 212 w 312"/>
                <a:gd name="T37" fmla="*/ 130 h 936"/>
                <a:gd name="T38" fmla="*/ 209 w 312"/>
                <a:gd name="T39" fmla="*/ 131 h 936"/>
                <a:gd name="T40" fmla="*/ 193 w 312"/>
                <a:gd name="T41" fmla="*/ 131 h 9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2"/>
                <a:gd name="T64" fmla="*/ 0 h 936"/>
                <a:gd name="T65" fmla="*/ 312 w 312"/>
                <a:gd name="T66" fmla="*/ 936 h 9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2" h="936">
                  <a:moveTo>
                    <a:pt x="0" y="0"/>
                  </a:moveTo>
                  <a:cubicBezTo>
                    <a:pt x="17" y="6"/>
                    <a:pt x="32" y="14"/>
                    <a:pt x="48" y="20"/>
                  </a:cubicBezTo>
                  <a:cubicBezTo>
                    <a:pt x="63" y="26"/>
                    <a:pt x="81" y="25"/>
                    <a:pt x="96" y="32"/>
                  </a:cubicBezTo>
                  <a:cubicBezTo>
                    <a:pt x="109" y="38"/>
                    <a:pt x="136" y="48"/>
                    <a:pt x="136" y="48"/>
                  </a:cubicBezTo>
                  <a:cubicBezTo>
                    <a:pt x="137" y="58"/>
                    <a:pt x="141" y="102"/>
                    <a:pt x="144" y="116"/>
                  </a:cubicBezTo>
                  <a:cubicBezTo>
                    <a:pt x="146" y="124"/>
                    <a:pt x="152" y="140"/>
                    <a:pt x="152" y="140"/>
                  </a:cubicBezTo>
                  <a:cubicBezTo>
                    <a:pt x="154" y="189"/>
                    <a:pt x="156" y="255"/>
                    <a:pt x="172" y="304"/>
                  </a:cubicBezTo>
                  <a:cubicBezTo>
                    <a:pt x="175" y="348"/>
                    <a:pt x="170" y="406"/>
                    <a:pt x="184" y="448"/>
                  </a:cubicBezTo>
                  <a:cubicBezTo>
                    <a:pt x="190" y="493"/>
                    <a:pt x="194" y="549"/>
                    <a:pt x="208" y="592"/>
                  </a:cubicBezTo>
                  <a:cubicBezTo>
                    <a:pt x="209" y="612"/>
                    <a:pt x="210" y="632"/>
                    <a:pt x="212" y="652"/>
                  </a:cubicBezTo>
                  <a:cubicBezTo>
                    <a:pt x="213" y="665"/>
                    <a:pt x="218" y="665"/>
                    <a:pt x="224" y="676"/>
                  </a:cubicBezTo>
                  <a:cubicBezTo>
                    <a:pt x="240" y="708"/>
                    <a:pt x="260" y="739"/>
                    <a:pt x="276" y="772"/>
                  </a:cubicBezTo>
                  <a:cubicBezTo>
                    <a:pt x="282" y="784"/>
                    <a:pt x="281" y="800"/>
                    <a:pt x="288" y="812"/>
                  </a:cubicBezTo>
                  <a:cubicBezTo>
                    <a:pt x="293" y="820"/>
                    <a:pt x="301" y="827"/>
                    <a:pt x="304" y="836"/>
                  </a:cubicBezTo>
                  <a:cubicBezTo>
                    <a:pt x="307" y="844"/>
                    <a:pt x="312" y="860"/>
                    <a:pt x="312" y="860"/>
                  </a:cubicBezTo>
                  <a:cubicBezTo>
                    <a:pt x="309" y="864"/>
                    <a:pt x="307" y="869"/>
                    <a:pt x="304" y="872"/>
                  </a:cubicBezTo>
                  <a:cubicBezTo>
                    <a:pt x="301" y="875"/>
                    <a:pt x="295" y="876"/>
                    <a:pt x="292" y="880"/>
                  </a:cubicBezTo>
                  <a:cubicBezTo>
                    <a:pt x="270" y="908"/>
                    <a:pt x="310" y="877"/>
                    <a:pt x="276" y="900"/>
                  </a:cubicBezTo>
                  <a:cubicBezTo>
                    <a:pt x="273" y="908"/>
                    <a:pt x="271" y="916"/>
                    <a:pt x="268" y="924"/>
                  </a:cubicBezTo>
                  <a:cubicBezTo>
                    <a:pt x="267" y="928"/>
                    <a:pt x="264" y="936"/>
                    <a:pt x="264" y="936"/>
                  </a:cubicBezTo>
                  <a:cubicBezTo>
                    <a:pt x="246" y="932"/>
                    <a:pt x="252" y="936"/>
                    <a:pt x="244" y="928"/>
                  </a:cubicBezTo>
                </a:path>
              </a:pathLst>
            </a:custGeom>
            <a:noFill/>
            <a:ln w="19050" cmpd="sng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12" name="Freeform 59"/>
            <p:cNvSpPr>
              <a:spLocks noChangeAspect="1"/>
            </p:cNvSpPr>
            <p:nvPr/>
          </p:nvSpPr>
          <p:spPr bwMode="auto">
            <a:xfrm>
              <a:off x="1586825" y="4002677"/>
              <a:ext cx="655380" cy="987824"/>
            </a:xfrm>
            <a:custGeom>
              <a:avLst/>
              <a:gdLst>
                <a:gd name="T0" fmla="*/ 409 w 508"/>
                <a:gd name="T1" fmla="*/ 0 h 926"/>
                <a:gd name="T2" fmla="*/ 368 w 508"/>
                <a:gd name="T3" fmla="*/ 6 h 926"/>
                <a:gd name="T4" fmla="*/ 348 w 508"/>
                <a:gd name="T5" fmla="*/ 10 h 926"/>
                <a:gd name="T6" fmla="*/ 296 w 508"/>
                <a:gd name="T7" fmla="*/ 29 h 926"/>
                <a:gd name="T8" fmla="*/ 284 w 508"/>
                <a:gd name="T9" fmla="*/ 35 h 926"/>
                <a:gd name="T10" fmla="*/ 277 w 508"/>
                <a:gd name="T11" fmla="*/ 38 h 926"/>
                <a:gd name="T12" fmla="*/ 290 w 508"/>
                <a:gd name="T13" fmla="*/ 44 h 926"/>
                <a:gd name="T14" fmla="*/ 264 w 508"/>
                <a:gd name="T15" fmla="*/ 66 h 926"/>
                <a:gd name="T16" fmla="*/ 258 w 508"/>
                <a:gd name="T17" fmla="*/ 70 h 926"/>
                <a:gd name="T18" fmla="*/ 203 w 508"/>
                <a:gd name="T19" fmla="*/ 81 h 926"/>
                <a:gd name="T20" fmla="*/ 151 w 508"/>
                <a:gd name="T21" fmla="*/ 94 h 926"/>
                <a:gd name="T22" fmla="*/ 129 w 508"/>
                <a:gd name="T23" fmla="*/ 98 h 926"/>
                <a:gd name="T24" fmla="*/ 103 w 508"/>
                <a:gd name="T25" fmla="*/ 104 h 926"/>
                <a:gd name="T26" fmla="*/ 96 w 508"/>
                <a:gd name="T27" fmla="*/ 105 h 926"/>
                <a:gd name="T28" fmla="*/ 87 w 508"/>
                <a:gd name="T29" fmla="*/ 107 h 926"/>
                <a:gd name="T30" fmla="*/ 41 w 508"/>
                <a:gd name="T31" fmla="*/ 117 h 926"/>
                <a:gd name="T32" fmla="*/ 0 w 508"/>
                <a:gd name="T33" fmla="*/ 123 h 926"/>
                <a:gd name="T34" fmla="*/ 0 w 508"/>
                <a:gd name="T35" fmla="*/ 127 h 9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8"/>
                <a:gd name="T55" fmla="*/ 0 h 926"/>
                <a:gd name="T56" fmla="*/ 508 w 508"/>
                <a:gd name="T57" fmla="*/ 926 h 9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8" h="926">
                  <a:moveTo>
                    <a:pt x="508" y="0"/>
                  </a:moveTo>
                  <a:cubicBezTo>
                    <a:pt x="466" y="6"/>
                    <a:pt x="483" y="13"/>
                    <a:pt x="456" y="40"/>
                  </a:cubicBezTo>
                  <a:cubicBezTo>
                    <a:pt x="451" y="56"/>
                    <a:pt x="446" y="63"/>
                    <a:pt x="432" y="72"/>
                  </a:cubicBezTo>
                  <a:cubicBezTo>
                    <a:pt x="404" y="114"/>
                    <a:pt x="384" y="156"/>
                    <a:pt x="368" y="204"/>
                  </a:cubicBezTo>
                  <a:cubicBezTo>
                    <a:pt x="363" y="220"/>
                    <a:pt x="357" y="236"/>
                    <a:pt x="352" y="252"/>
                  </a:cubicBezTo>
                  <a:cubicBezTo>
                    <a:pt x="349" y="260"/>
                    <a:pt x="344" y="276"/>
                    <a:pt x="344" y="276"/>
                  </a:cubicBezTo>
                  <a:cubicBezTo>
                    <a:pt x="351" y="287"/>
                    <a:pt x="360" y="312"/>
                    <a:pt x="360" y="312"/>
                  </a:cubicBezTo>
                  <a:cubicBezTo>
                    <a:pt x="366" y="373"/>
                    <a:pt x="352" y="422"/>
                    <a:pt x="328" y="476"/>
                  </a:cubicBezTo>
                  <a:cubicBezTo>
                    <a:pt x="325" y="484"/>
                    <a:pt x="326" y="494"/>
                    <a:pt x="320" y="500"/>
                  </a:cubicBezTo>
                  <a:cubicBezTo>
                    <a:pt x="301" y="519"/>
                    <a:pt x="267" y="558"/>
                    <a:pt x="252" y="580"/>
                  </a:cubicBezTo>
                  <a:cubicBezTo>
                    <a:pt x="232" y="610"/>
                    <a:pt x="219" y="651"/>
                    <a:pt x="188" y="672"/>
                  </a:cubicBezTo>
                  <a:cubicBezTo>
                    <a:pt x="169" y="700"/>
                    <a:pt x="180" y="691"/>
                    <a:pt x="160" y="704"/>
                  </a:cubicBezTo>
                  <a:cubicBezTo>
                    <a:pt x="156" y="717"/>
                    <a:pt x="140" y="736"/>
                    <a:pt x="128" y="740"/>
                  </a:cubicBezTo>
                  <a:cubicBezTo>
                    <a:pt x="125" y="744"/>
                    <a:pt x="123" y="749"/>
                    <a:pt x="120" y="752"/>
                  </a:cubicBezTo>
                  <a:cubicBezTo>
                    <a:pt x="117" y="755"/>
                    <a:pt x="111" y="756"/>
                    <a:pt x="108" y="760"/>
                  </a:cubicBezTo>
                  <a:cubicBezTo>
                    <a:pt x="88" y="783"/>
                    <a:pt x="76" y="824"/>
                    <a:pt x="52" y="840"/>
                  </a:cubicBezTo>
                  <a:cubicBezTo>
                    <a:pt x="44" y="864"/>
                    <a:pt x="19" y="871"/>
                    <a:pt x="0" y="884"/>
                  </a:cubicBezTo>
                  <a:cubicBezTo>
                    <a:pt x="2" y="893"/>
                    <a:pt x="18" y="926"/>
                    <a:pt x="0" y="908"/>
                  </a:cubicBezTo>
                </a:path>
              </a:pathLst>
            </a:custGeom>
            <a:noFill/>
            <a:ln w="19050" cmpd="sng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13" name="Text Box 60"/>
            <p:cNvSpPr txBox="1">
              <a:spLocks noChangeArrowheads="1"/>
            </p:cNvSpPr>
            <p:nvPr/>
          </p:nvSpPr>
          <p:spPr bwMode="auto">
            <a:xfrm>
              <a:off x="1791464" y="2675705"/>
              <a:ext cx="739643" cy="299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400" b="1" dirty="0" smtClean="0">
                  <a:latin typeface="Candara" panose="020E0502030303020204" pitchFamily="34" charset="0"/>
                </a:rPr>
                <a:t>AOS</a:t>
              </a:r>
              <a:endParaRPr lang="en-US" sz="1400" b="1" dirty="0">
                <a:latin typeface="Candara" panose="020E0502030303020204" pitchFamily="34" charset="0"/>
              </a:endParaRPr>
            </a:p>
          </p:txBody>
        </p:sp>
        <p:sp>
          <p:nvSpPr>
            <p:cNvPr id="14" name="Freeform 61"/>
            <p:cNvSpPr>
              <a:spLocks noChangeAspect="1"/>
            </p:cNvSpPr>
            <p:nvPr/>
          </p:nvSpPr>
          <p:spPr bwMode="auto">
            <a:xfrm>
              <a:off x="375041" y="4963843"/>
              <a:ext cx="2747245" cy="710878"/>
            </a:xfrm>
            <a:custGeom>
              <a:avLst/>
              <a:gdLst>
                <a:gd name="T0" fmla="*/ 0 w 2132"/>
                <a:gd name="T1" fmla="*/ 95 h 664"/>
                <a:gd name="T2" fmla="*/ 26 w 2132"/>
                <a:gd name="T3" fmla="*/ 93 h 664"/>
                <a:gd name="T4" fmla="*/ 44 w 2132"/>
                <a:gd name="T5" fmla="*/ 92 h 664"/>
                <a:gd name="T6" fmla="*/ 77 w 2132"/>
                <a:gd name="T7" fmla="*/ 82 h 664"/>
                <a:gd name="T8" fmla="*/ 115 w 2132"/>
                <a:gd name="T9" fmla="*/ 80 h 664"/>
                <a:gd name="T10" fmla="*/ 141 w 2132"/>
                <a:gd name="T11" fmla="*/ 74 h 664"/>
                <a:gd name="T12" fmla="*/ 233 w 2132"/>
                <a:gd name="T13" fmla="*/ 65 h 664"/>
                <a:gd name="T14" fmla="*/ 323 w 2132"/>
                <a:gd name="T15" fmla="*/ 53 h 664"/>
                <a:gd name="T16" fmla="*/ 397 w 2132"/>
                <a:gd name="T17" fmla="*/ 45 h 664"/>
                <a:gd name="T18" fmla="*/ 416 w 2132"/>
                <a:gd name="T19" fmla="*/ 43 h 664"/>
                <a:gd name="T20" fmla="*/ 435 w 2132"/>
                <a:gd name="T21" fmla="*/ 40 h 664"/>
                <a:gd name="T22" fmla="*/ 444 w 2132"/>
                <a:gd name="T23" fmla="*/ 40 h 664"/>
                <a:gd name="T24" fmla="*/ 489 w 2132"/>
                <a:gd name="T25" fmla="*/ 31 h 664"/>
                <a:gd name="T26" fmla="*/ 553 w 2132"/>
                <a:gd name="T27" fmla="*/ 27 h 664"/>
                <a:gd name="T28" fmla="*/ 592 w 2132"/>
                <a:gd name="T29" fmla="*/ 24 h 664"/>
                <a:gd name="T30" fmla="*/ 600 w 2132"/>
                <a:gd name="T31" fmla="*/ 23 h 664"/>
                <a:gd name="T32" fmla="*/ 607 w 2132"/>
                <a:gd name="T33" fmla="*/ 22 h 664"/>
                <a:gd name="T34" fmla="*/ 621 w 2132"/>
                <a:gd name="T35" fmla="*/ 20 h 664"/>
                <a:gd name="T36" fmla="*/ 641 w 2132"/>
                <a:gd name="T37" fmla="*/ 18 h 664"/>
                <a:gd name="T38" fmla="*/ 659 w 2132"/>
                <a:gd name="T39" fmla="*/ 22 h 664"/>
                <a:gd name="T40" fmla="*/ 667 w 2132"/>
                <a:gd name="T41" fmla="*/ 17 h 664"/>
                <a:gd name="T42" fmla="*/ 692 w 2132"/>
                <a:gd name="T43" fmla="*/ 15 h 664"/>
                <a:gd name="T44" fmla="*/ 697 w 2132"/>
                <a:gd name="T45" fmla="*/ 14 h 664"/>
                <a:gd name="T46" fmla="*/ 707 w 2132"/>
                <a:gd name="T47" fmla="*/ 12 h 664"/>
                <a:gd name="T48" fmla="*/ 714 w 2132"/>
                <a:gd name="T49" fmla="*/ 9 h 664"/>
                <a:gd name="T50" fmla="*/ 746 w 2132"/>
                <a:gd name="T51" fmla="*/ 8 h 664"/>
                <a:gd name="T52" fmla="*/ 771 w 2132"/>
                <a:gd name="T53" fmla="*/ 7 h 664"/>
                <a:gd name="T54" fmla="*/ 797 w 2132"/>
                <a:gd name="T55" fmla="*/ 4 h 664"/>
                <a:gd name="T56" fmla="*/ 838 w 2132"/>
                <a:gd name="T57" fmla="*/ 3 h 664"/>
                <a:gd name="T58" fmla="*/ 848 w 2132"/>
                <a:gd name="T59" fmla="*/ 3 h 664"/>
                <a:gd name="T60" fmla="*/ 857 w 2132"/>
                <a:gd name="T61" fmla="*/ 1 h 664"/>
                <a:gd name="T62" fmla="*/ 876 w 2132"/>
                <a:gd name="T63" fmla="*/ 0 h 664"/>
                <a:gd name="T64" fmla="*/ 885 w 2132"/>
                <a:gd name="T65" fmla="*/ 6 h 664"/>
                <a:gd name="T66" fmla="*/ 906 w 2132"/>
                <a:gd name="T67" fmla="*/ 7 h 664"/>
                <a:gd name="T68" fmla="*/ 911 w 2132"/>
                <a:gd name="T69" fmla="*/ 11 h 664"/>
                <a:gd name="T70" fmla="*/ 988 w 2132"/>
                <a:gd name="T71" fmla="*/ 14 h 664"/>
                <a:gd name="T72" fmla="*/ 1014 w 2132"/>
                <a:gd name="T73" fmla="*/ 18 h 664"/>
                <a:gd name="T74" fmla="*/ 1046 w 2132"/>
                <a:gd name="T75" fmla="*/ 17 h 664"/>
                <a:gd name="T76" fmla="*/ 1075 w 2132"/>
                <a:gd name="T77" fmla="*/ 20 h 664"/>
                <a:gd name="T78" fmla="*/ 1091 w 2132"/>
                <a:gd name="T79" fmla="*/ 18 h 664"/>
                <a:gd name="T80" fmla="*/ 1110 w 2132"/>
                <a:gd name="T81" fmla="*/ 15 h 664"/>
                <a:gd name="T82" fmla="*/ 1177 w 2132"/>
                <a:gd name="T83" fmla="*/ 20 h 664"/>
                <a:gd name="T84" fmla="*/ 1199 w 2132"/>
                <a:gd name="T85" fmla="*/ 25 h 664"/>
                <a:gd name="T86" fmla="*/ 1259 w 2132"/>
                <a:gd name="T87" fmla="*/ 24 h 664"/>
                <a:gd name="T88" fmla="*/ 1307 w 2132"/>
                <a:gd name="T89" fmla="*/ 25 h 664"/>
                <a:gd name="T90" fmla="*/ 1347 w 2132"/>
                <a:gd name="T91" fmla="*/ 24 h 664"/>
                <a:gd name="T92" fmla="*/ 1376 w 2132"/>
                <a:gd name="T93" fmla="*/ 27 h 664"/>
                <a:gd name="T94" fmla="*/ 1373 w 2132"/>
                <a:gd name="T95" fmla="*/ 31 h 664"/>
                <a:gd name="T96" fmla="*/ 1382 w 2132"/>
                <a:gd name="T97" fmla="*/ 35 h 664"/>
                <a:gd name="T98" fmla="*/ 1439 w 2132"/>
                <a:gd name="T99" fmla="*/ 43 h 664"/>
                <a:gd name="T100" fmla="*/ 1478 w 2132"/>
                <a:gd name="T101" fmla="*/ 43 h 664"/>
                <a:gd name="T102" fmla="*/ 1481 w 2132"/>
                <a:gd name="T103" fmla="*/ 45 h 664"/>
                <a:gd name="T104" fmla="*/ 1494 w 2132"/>
                <a:gd name="T105" fmla="*/ 48 h 664"/>
                <a:gd name="T106" fmla="*/ 1490 w 2132"/>
                <a:gd name="T107" fmla="*/ 53 h 664"/>
                <a:gd name="T108" fmla="*/ 1453 w 2132"/>
                <a:gd name="T109" fmla="*/ 55 h 664"/>
                <a:gd name="T110" fmla="*/ 1464 w 2132"/>
                <a:gd name="T111" fmla="*/ 58 h 664"/>
                <a:gd name="T112" fmla="*/ 1478 w 2132"/>
                <a:gd name="T113" fmla="*/ 61 h 664"/>
                <a:gd name="T114" fmla="*/ 1589 w 2132"/>
                <a:gd name="T115" fmla="*/ 67 h 664"/>
                <a:gd name="T116" fmla="*/ 1645 w 2132"/>
                <a:gd name="T117" fmla="*/ 69 h 664"/>
                <a:gd name="T118" fmla="*/ 1675 w 2132"/>
                <a:gd name="T119" fmla="*/ 70 h 664"/>
                <a:gd name="T120" fmla="*/ 1695 w 2132"/>
                <a:gd name="T121" fmla="*/ 69 h 664"/>
                <a:gd name="T122" fmla="*/ 1698 w 2132"/>
                <a:gd name="T123" fmla="*/ 68 h 664"/>
                <a:gd name="T124" fmla="*/ 1705 w 2132"/>
                <a:gd name="T125" fmla="*/ 67 h 6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32"/>
                <a:gd name="T190" fmla="*/ 0 h 664"/>
                <a:gd name="T191" fmla="*/ 2132 w 2132"/>
                <a:gd name="T192" fmla="*/ 664 h 6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32" h="664">
                  <a:moveTo>
                    <a:pt x="0" y="664"/>
                  </a:moveTo>
                  <a:cubicBezTo>
                    <a:pt x="6" y="663"/>
                    <a:pt x="25" y="660"/>
                    <a:pt x="32" y="656"/>
                  </a:cubicBezTo>
                  <a:cubicBezTo>
                    <a:pt x="40" y="651"/>
                    <a:pt x="56" y="640"/>
                    <a:pt x="56" y="640"/>
                  </a:cubicBezTo>
                  <a:cubicBezTo>
                    <a:pt x="68" y="623"/>
                    <a:pt x="78" y="592"/>
                    <a:pt x="96" y="580"/>
                  </a:cubicBezTo>
                  <a:cubicBezTo>
                    <a:pt x="111" y="570"/>
                    <a:pt x="129" y="566"/>
                    <a:pt x="144" y="556"/>
                  </a:cubicBezTo>
                  <a:cubicBezTo>
                    <a:pt x="153" y="542"/>
                    <a:pt x="162" y="533"/>
                    <a:pt x="176" y="524"/>
                  </a:cubicBezTo>
                  <a:cubicBezTo>
                    <a:pt x="198" y="491"/>
                    <a:pt x="259" y="474"/>
                    <a:pt x="292" y="452"/>
                  </a:cubicBezTo>
                  <a:cubicBezTo>
                    <a:pt x="308" y="405"/>
                    <a:pt x="367" y="401"/>
                    <a:pt x="404" y="376"/>
                  </a:cubicBezTo>
                  <a:cubicBezTo>
                    <a:pt x="426" y="344"/>
                    <a:pt x="460" y="328"/>
                    <a:pt x="496" y="316"/>
                  </a:cubicBezTo>
                  <a:cubicBezTo>
                    <a:pt x="514" y="310"/>
                    <a:pt x="503" y="305"/>
                    <a:pt x="520" y="296"/>
                  </a:cubicBezTo>
                  <a:cubicBezTo>
                    <a:pt x="527" y="292"/>
                    <a:pt x="537" y="293"/>
                    <a:pt x="544" y="288"/>
                  </a:cubicBezTo>
                  <a:cubicBezTo>
                    <a:pt x="548" y="285"/>
                    <a:pt x="552" y="283"/>
                    <a:pt x="556" y="280"/>
                  </a:cubicBezTo>
                  <a:cubicBezTo>
                    <a:pt x="567" y="235"/>
                    <a:pt x="577" y="244"/>
                    <a:pt x="612" y="220"/>
                  </a:cubicBezTo>
                  <a:cubicBezTo>
                    <a:pt x="629" y="195"/>
                    <a:pt x="667" y="204"/>
                    <a:pt x="692" y="188"/>
                  </a:cubicBezTo>
                  <a:cubicBezTo>
                    <a:pt x="723" y="167"/>
                    <a:pt x="707" y="175"/>
                    <a:pt x="740" y="164"/>
                  </a:cubicBezTo>
                  <a:cubicBezTo>
                    <a:pt x="744" y="163"/>
                    <a:pt x="752" y="160"/>
                    <a:pt x="752" y="160"/>
                  </a:cubicBezTo>
                  <a:cubicBezTo>
                    <a:pt x="779" y="178"/>
                    <a:pt x="754" y="165"/>
                    <a:pt x="760" y="152"/>
                  </a:cubicBezTo>
                  <a:cubicBezTo>
                    <a:pt x="763" y="147"/>
                    <a:pt x="771" y="147"/>
                    <a:pt x="776" y="144"/>
                  </a:cubicBezTo>
                  <a:cubicBezTo>
                    <a:pt x="795" y="150"/>
                    <a:pt x="795" y="140"/>
                    <a:pt x="800" y="124"/>
                  </a:cubicBezTo>
                  <a:cubicBezTo>
                    <a:pt x="809" y="138"/>
                    <a:pt x="810" y="146"/>
                    <a:pt x="824" y="156"/>
                  </a:cubicBezTo>
                  <a:cubicBezTo>
                    <a:pt x="828" y="143"/>
                    <a:pt x="824" y="127"/>
                    <a:pt x="832" y="116"/>
                  </a:cubicBezTo>
                  <a:cubicBezTo>
                    <a:pt x="839" y="107"/>
                    <a:pt x="854" y="111"/>
                    <a:pt x="864" y="108"/>
                  </a:cubicBezTo>
                  <a:cubicBezTo>
                    <a:pt x="867" y="104"/>
                    <a:pt x="869" y="99"/>
                    <a:pt x="872" y="96"/>
                  </a:cubicBezTo>
                  <a:cubicBezTo>
                    <a:pt x="875" y="93"/>
                    <a:pt x="881" y="92"/>
                    <a:pt x="884" y="88"/>
                  </a:cubicBezTo>
                  <a:cubicBezTo>
                    <a:pt x="890" y="80"/>
                    <a:pt x="883" y="64"/>
                    <a:pt x="892" y="60"/>
                  </a:cubicBezTo>
                  <a:cubicBezTo>
                    <a:pt x="904" y="54"/>
                    <a:pt x="919" y="57"/>
                    <a:pt x="932" y="56"/>
                  </a:cubicBezTo>
                  <a:cubicBezTo>
                    <a:pt x="943" y="53"/>
                    <a:pt x="953" y="51"/>
                    <a:pt x="964" y="48"/>
                  </a:cubicBezTo>
                  <a:cubicBezTo>
                    <a:pt x="969" y="47"/>
                    <a:pt x="980" y="26"/>
                    <a:pt x="996" y="24"/>
                  </a:cubicBezTo>
                  <a:cubicBezTo>
                    <a:pt x="1013" y="22"/>
                    <a:pt x="1031" y="21"/>
                    <a:pt x="1048" y="20"/>
                  </a:cubicBezTo>
                  <a:cubicBezTo>
                    <a:pt x="1052" y="19"/>
                    <a:pt x="1056" y="18"/>
                    <a:pt x="1060" y="16"/>
                  </a:cubicBezTo>
                  <a:cubicBezTo>
                    <a:pt x="1064" y="14"/>
                    <a:pt x="1068" y="10"/>
                    <a:pt x="1072" y="8"/>
                  </a:cubicBezTo>
                  <a:cubicBezTo>
                    <a:pt x="1080" y="5"/>
                    <a:pt x="1096" y="0"/>
                    <a:pt x="1096" y="0"/>
                  </a:cubicBezTo>
                  <a:cubicBezTo>
                    <a:pt x="1123" y="18"/>
                    <a:pt x="1093" y="21"/>
                    <a:pt x="1108" y="40"/>
                  </a:cubicBezTo>
                  <a:cubicBezTo>
                    <a:pt x="1114" y="47"/>
                    <a:pt x="1124" y="49"/>
                    <a:pt x="1132" y="52"/>
                  </a:cubicBezTo>
                  <a:cubicBezTo>
                    <a:pt x="1135" y="60"/>
                    <a:pt x="1132" y="74"/>
                    <a:pt x="1140" y="76"/>
                  </a:cubicBezTo>
                  <a:cubicBezTo>
                    <a:pt x="1172" y="84"/>
                    <a:pt x="1204" y="96"/>
                    <a:pt x="1236" y="104"/>
                  </a:cubicBezTo>
                  <a:cubicBezTo>
                    <a:pt x="1249" y="113"/>
                    <a:pt x="1253" y="123"/>
                    <a:pt x="1268" y="128"/>
                  </a:cubicBezTo>
                  <a:cubicBezTo>
                    <a:pt x="1282" y="125"/>
                    <a:pt x="1308" y="116"/>
                    <a:pt x="1308" y="116"/>
                  </a:cubicBezTo>
                  <a:cubicBezTo>
                    <a:pt x="1324" y="121"/>
                    <a:pt x="1332" y="128"/>
                    <a:pt x="1344" y="140"/>
                  </a:cubicBezTo>
                  <a:cubicBezTo>
                    <a:pt x="1359" y="118"/>
                    <a:pt x="1344" y="135"/>
                    <a:pt x="1364" y="124"/>
                  </a:cubicBezTo>
                  <a:cubicBezTo>
                    <a:pt x="1372" y="119"/>
                    <a:pt x="1388" y="108"/>
                    <a:pt x="1388" y="108"/>
                  </a:cubicBezTo>
                  <a:cubicBezTo>
                    <a:pt x="1433" y="111"/>
                    <a:pt x="1449" y="105"/>
                    <a:pt x="1472" y="140"/>
                  </a:cubicBezTo>
                  <a:cubicBezTo>
                    <a:pt x="1476" y="166"/>
                    <a:pt x="1475" y="174"/>
                    <a:pt x="1500" y="180"/>
                  </a:cubicBezTo>
                  <a:cubicBezTo>
                    <a:pt x="1526" y="176"/>
                    <a:pt x="1550" y="170"/>
                    <a:pt x="1576" y="164"/>
                  </a:cubicBezTo>
                  <a:cubicBezTo>
                    <a:pt x="1599" y="172"/>
                    <a:pt x="1610" y="177"/>
                    <a:pt x="1636" y="180"/>
                  </a:cubicBezTo>
                  <a:cubicBezTo>
                    <a:pt x="1667" y="160"/>
                    <a:pt x="1651" y="162"/>
                    <a:pt x="1684" y="168"/>
                  </a:cubicBezTo>
                  <a:cubicBezTo>
                    <a:pt x="1694" y="183"/>
                    <a:pt x="1705" y="185"/>
                    <a:pt x="1720" y="196"/>
                  </a:cubicBezTo>
                  <a:cubicBezTo>
                    <a:pt x="1730" y="226"/>
                    <a:pt x="1721" y="189"/>
                    <a:pt x="1716" y="220"/>
                  </a:cubicBezTo>
                  <a:cubicBezTo>
                    <a:pt x="1715" y="228"/>
                    <a:pt x="1725" y="238"/>
                    <a:pt x="1728" y="244"/>
                  </a:cubicBezTo>
                  <a:cubicBezTo>
                    <a:pt x="1747" y="286"/>
                    <a:pt x="1754" y="289"/>
                    <a:pt x="1800" y="304"/>
                  </a:cubicBezTo>
                  <a:cubicBezTo>
                    <a:pt x="1818" y="298"/>
                    <a:pt x="1824" y="294"/>
                    <a:pt x="1848" y="304"/>
                  </a:cubicBezTo>
                  <a:cubicBezTo>
                    <a:pt x="1852" y="306"/>
                    <a:pt x="1850" y="312"/>
                    <a:pt x="1852" y="316"/>
                  </a:cubicBezTo>
                  <a:cubicBezTo>
                    <a:pt x="1857" y="324"/>
                    <a:pt x="1868" y="340"/>
                    <a:pt x="1868" y="340"/>
                  </a:cubicBezTo>
                  <a:cubicBezTo>
                    <a:pt x="1867" y="351"/>
                    <a:pt x="1870" y="363"/>
                    <a:pt x="1864" y="372"/>
                  </a:cubicBezTo>
                  <a:cubicBezTo>
                    <a:pt x="1860" y="378"/>
                    <a:pt x="1822" y="383"/>
                    <a:pt x="1816" y="384"/>
                  </a:cubicBezTo>
                  <a:cubicBezTo>
                    <a:pt x="1826" y="424"/>
                    <a:pt x="1811" y="383"/>
                    <a:pt x="1832" y="404"/>
                  </a:cubicBezTo>
                  <a:cubicBezTo>
                    <a:pt x="1839" y="411"/>
                    <a:pt x="1839" y="425"/>
                    <a:pt x="1848" y="428"/>
                  </a:cubicBezTo>
                  <a:cubicBezTo>
                    <a:pt x="1901" y="446"/>
                    <a:pt x="1930" y="460"/>
                    <a:pt x="1988" y="464"/>
                  </a:cubicBezTo>
                  <a:cubicBezTo>
                    <a:pt x="2011" y="469"/>
                    <a:pt x="2033" y="475"/>
                    <a:pt x="2056" y="480"/>
                  </a:cubicBezTo>
                  <a:cubicBezTo>
                    <a:pt x="2070" y="483"/>
                    <a:pt x="2096" y="492"/>
                    <a:pt x="2096" y="492"/>
                  </a:cubicBezTo>
                  <a:cubicBezTo>
                    <a:pt x="2104" y="491"/>
                    <a:pt x="2113" y="492"/>
                    <a:pt x="2120" y="488"/>
                  </a:cubicBezTo>
                  <a:cubicBezTo>
                    <a:pt x="2124" y="486"/>
                    <a:pt x="2122" y="480"/>
                    <a:pt x="2124" y="476"/>
                  </a:cubicBezTo>
                  <a:cubicBezTo>
                    <a:pt x="2126" y="472"/>
                    <a:pt x="2132" y="464"/>
                    <a:pt x="2132" y="464"/>
                  </a:cubicBezTo>
                </a:path>
              </a:pathLst>
            </a:custGeom>
            <a:noFill/>
            <a:ln w="38100" cmpd="sng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15" name="Freeform 62"/>
            <p:cNvSpPr>
              <a:spLocks noChangeAspect="1"/>
            </p:cNvSpPr>
            <p:nvPr/>
          </p:nvSpPr>
          <p:spPr bwMode="auto">
            <a:xfrm>
              <a:off x="460642" y="2215116"/>
              <a:ext cx="565767" cy="876749"/>
            </a:xfrm>
            <a:custGeom>
              <a:avLst/>
              <a:gdLst>
                <a:gd name="T0" fmla="*/ 0 w 440"/>
                <a:gd name="T1" fmla="*/ 116 h 820"/>
                <a:gd name="T2" fmla="*/ 4 w 440"/>
                <a:gd name="T3" fmla="*/ 113 h 820"/>
                <a:gd name="T4" fmla="*/ 22 w 440"/>
                <a:gd name="T5" fmla="*/ 111 h 820"/>
                <a:gd name="T6" fmla="*/ 48 w 440"/>
                <a:gd name="T7" fmla="*/ 105 h 820"/>
                <a:gd name="T8" fmla="*/ 82 w 440"/>
                <a:gd name="T9" fmla="*/ 97 h 820"/>
                <a:gd name="T10" fmla="*/ 113 w 440"/>
                <a:gd name="T11" fmla="*/ 91 h 820"/>
                <a:gd name="T12" fmla="*/ 133 w 440"/>
                <a:gd name="T13" fmla="*/ 87 h 820"/>
                <a:gd name="T14" fmla="*/ 158 w 440"/>
                <a:gd name="T15" fmla="*/ 82 h 820"/>
                <a:gd name="T16" fmla="*/ 174 w 440"/>
                <a:gd name="T17" fmla="*/ 71 h 820"/>
                <a:gd name="T18" fmla="*/ 199 w 440"/>
                <a:gd name="T19" fmla="*/ 64 h 820"/>
                <a:gd name="T20" fmla="*/ 240 w 440"/>
                <a:gd name="T21" fmla="*/ 46 h 820"/>
                <a:gd name="T22" fmla="*/ 265 w 440"/>
                <a:gd name="T23" fmla="*/ 34 h 820"/>
                <a:gd name="T24" fmla="*/ 281 w 440"/>
                <a:gd name="T25" fmla="*/ 29 h 820"/>
                <a:gd name="T26" fmla="*/ 325 w 440"/>
                <a:gd name="T27" fmla="*/ 8 h 820"/>
                <a:gd name="T28" fmla="*/ 347 w 440"/>
                <a:gd name="T29" fmla="*/ 0 h 8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0"/>
                <a:gd name="T46" fmla="*/ 0 h 820"/>
                <a:gd name="T47" fmla="*/ 440 w 440"/>
                <a:gd name="T48" fmla="*/ 820 h 8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0" h="820">
                  <a:moveTo>
                    <a:pt x="0" y="820"/>
                  </a:moveTo>
                  <a:cubicBezTo>
                    <a:pt x="1" y="815"/>
                    <a:pt x="0" y="808"/>
                    <a:pt x="4" y="804"/>
                  </a:cubicBezTo>
                  <a:cubicBezTo>
                    <a:pt x="10" y="797"/>
                    <a:pt x="28" y="788"/>
                    <a:pt x="28" y="788"/>
                  </a:cubicBezTo>
                  <a:cubicBezTo>
                    <a:pt x="35" y="768"/>
                    <a:pt x="43" y="755"/>
                    <a:pt x="60" y="744"/>
                  </a:cubicBezTo>
                  <a:cubicBezTo>
                    <a:pt x="67" y="723"/>
                    <a:pt x="85" y="701"/>
                    <a:pt x="104" y="688"/>
                  </a:cubicBezTo>
                  <a:cubicBezTo>
                    <a:pt x="115" y="671"/>
                    <a:pt x="131" y="660"/>
                    <a:pt x="144" y="644"/>
                  </a:cubicBezTo>
                  <a:cubicBezTo>
                    <a:pt x="155" y="630"/>
                    <a:pt x="153" y="622"/>
                    <a:pt x="168" y="612"/>
                  </a:cubicBezTo>
                  <a:cubicBezTo>
                    <a:pt x="177" y="599"/>
                    <a:pt x="200" y="576"/>
                    <a:pt x="200" y="576"/>
                  </a:cubicBezTo>
                  <a:cubicBezTo>
                    <a:pt x="208" y="552"/>
                    <a:pt x="212" y="528"/>
                    <a:pt x="220" y="504"/>
                  </a:cubicBezTo>
                  <a:cubicBezTo>
                    <a:pt x="225" y="489"/>
                    <a:pt x="244" y="466"/>
                    <a:pt x="252" y="452"/>
                  </a:cubicBezTo>
                  <a:cubicBezTo>
                    <a:pt x="274" y="413"/>
                    <a:pt x="290" y="371"/>
                    <a:pt x="304" y="328"/>
                  </a:cubicBezTo>
                  <a:cubicBezTo>
                    <a:pt x="314" y="298"/>
                    <a:pt x="326" y="270"/>
                    <a:pt x="336" y="240"/>
                  </a:cubicBezTo>
                  <a:cubicBezTo>
                    <a:pt x="340" y="227"/>
                    <a:pt x="356" y="204"/>
                    <a:pt x="356" y="204"/>
                  </a:cubicBezTo>
                  <a:cubicBezTo>
                    <a:pt x="369" y="151"/>
                    <a:pt x="388" y="104"/>
                    <a:pt x="412" y="56"/>
                  </a:cubicBezTo>
                  <a:cubicBezTo>
                    <a:pt x="420" y="41"/>
                    <a:pt x="421" y="0"/>
                    <a:pt x="440" y="0"/>
                  </a:cubicBezTo>
                </a:path>
              </a:pathLst>
            </a:custGeom>
            <a:noFill/>
            <a:ln w="38100" cmpd="sng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16" name="Freeform 63"/>
            <p:cNvSpPr>
              <a:spLocks noChangeAspect="1"/>
            </p:cNvSpPr>
            <p:nvPr/>
          </p:nvSpPr>
          <p:spPr bwMode="auto">
            <a:xfrm>
              <a:off x="984946" y="1273203"/>
              <a:ext cx="1308085" cy="947837"/>
            </a:xfrm>
            <a:custGeom>
              <a:avLst/>
              <a:gdLst>
                <a:gd name="T0" fmla="*/ 808 w 1016"/>
                <a:gd name="T1" fmla="*/ 0 h 885"/>
                <a:gd name="T2" fmla="*/ 780 w 1016"/>
                <a:gd name="T3" fmla="*/ 3 h 885"/>
                <a:gd name="T4" fmla="*/ 712 w 1016"/>
                <a:gd name="T5" fmla="*/ 8 h 885"/>
                <a:gd name="T6" fmla="*/ 635 w 1016"/>
                <a:gd name="T7" fmla="*/ 15 h 885"/>
                <a:gd name="T8" fmla="*/ 603 w 1016"/>
                <a:gd name="T9" fmla="*/ 20 h 885"/>
                <a:gd name="T10" fmla="*/ 583 w 1016"/>
                <a:gd name="T11" fmla="*/ 23 h 885"/>
                <a:gd name="T12" fmla="*/ 580 w 1016"/>
                <a:gd name="T13" fmla="*/ 25 h 885"/>
                <a:gd name="T14" fmla="*/ 573 w 1016"/>
                <a:gd name="T15" fmla="*/ 26 h 885"/>
                <a:gd name="T16" fmla="*/ 565 w 1016"/>
                <a:gd name="T17" fmla="*/ 29 h 885"/>
                <a:gd name="T18" fmla="*/ 543 w 1016"/>
                <a:gd name="T19" fmla="*/ 49 h 885"/>
                <a:gd name="T20" fmla="*/ 497 w 1016"/>
                <a:gd name="T21" fmla="*/ 56 h 885"/>
                <a:gd name="T22" fmla="*/ 480 w 1016"/>
                <a:gd name="T23" fmla="*/ 60 h 885"/>
                <a:gd name="T24" fmla="*/ 452 w 1016"/>
                <a:gd name="T25" fmla="*/ 64 h 885"/>
                <a:gd name="T26" fmla="*/ 298 w 1016"/>
                <a:gd name="T27" fmla="*/ 73 h 885"/>
                <a:gd name="T28" fmla="*/ 245 w 1016"/>
                <a:gd name="T29" fmla="*/ 72 h 885"/>
                <a:gd name="T30" fmla="*/ 213 w 1016"/>
                <a:gd name="T31" fmla="*/ 74 h 885"/>
                <a:gd name="T32" fmla="*/ 191 w 1016"/>
                <a:gd name="T33" fmla="*/ 82 h 885"/>
                <a:gd name="T34" fmla="*/ 185 w 1016"/>
                <a:gd name="T35" fmla="*/ 88 h 885"/>
                <a:gd name="T36" fmla="*/ 117 w 1016"/>
                <a:gd name="T37" fmla="*/ 95 h 885"/>
                <a:gd name="T38" fmla="*/ 74 w 1016"/>
                <a:gd name="T39" fmla="*/ 101 h 885"/>
                <a:gd name="T40" fmla="*/ 48 w 1016"/>
                <a:gd name="T41" fmla="*/ 107 h 885"/>
                <a:gd name="T42" fmla="*/ 30 w 1016"/>
                <a:gd name="T43" fmla="*/ 111 h 885"/>
                <a:gd name="T44" fmla="*/ 18 w 1016"/>
                <a:gd name="T45" fmla="*/ 118 h 885"/>
                <a:gd name="T46" fmla="*/ 8 w 1016"/>
                <a:gd name="T47" fmla="*/ 123 h 885"/>
                <a:gd name="T48" fmla="*/ 0 w 1016"/>
                <a:gd name="T49" fmla="*/ 127 h 8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6"/>
                <a:gd name="T76" fmla="*/ 0 h 885"/>
                <a:gd name="T77" fmla="*/ 1016 w 1016"/>
                <a:gd name="T78" fmla="*/ 885 h 8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6" h="885">
                  <a:moveTo>
                    <a:pt x="1016" y="0"/>
                  </a:moveTo>
                  <a:cubicBezTo>
                    <a:pt x="1003" y="4"/>
                    <a:pt x="980" y="20"/>
                    <a:pt x="980" y="20"/>
                  </a:cubicBezTo>
                  <a:cubicBezTo>
                    <a:pt x="961" y="48"/>
                    <a:pt x="923" y="41"/>
                    <a:pt x="896" y="56"/>
                  </a:cubicBezTo>
                  <a:cubicBezTo>
                    <a:pt x="865" y="73"/>
                    <a:pt x="834" y="97"/>
                    <a:pt x="800" y="108"/>
                  </a:cubicBezTo>
                  <a:cubicBezTo>
                    <a:pt x="789" y="125"/>
                    <a:pt x="773" y="133"/>
                    <a:pt x="756" y="144"/>
                  </a:cubicBezTo>
                  <a:cubicBezTo>
                    <a:pt x="748" y="149"/>
                    <a:pt x="732" y="160"/>
                    <a:pt x="732" y="160"/>
                  </a:cubicBezTo>
                  <a:cubicBezTo>
                    <a:pt x="731" y="164"/>
                    <a:pt x="730" y="168"/>
                    <a:pt x="728" y="172"/>
                  </a:cubicBezTo>
                  <a:cubicBezTo>
                    <a:pt x="726" y="176"/>
                    <a:pt x="722" y="180"/>
                    <a:pt x="720" y="184"/>
                  </a:cubicBezTo>
                  <a:cubicBezTo>
                    <a:pt x="717" y="192"/>
                    <a:pt x="712" y="208"/>
                    <a:pt x="712" y="208"/>
                  </a:cubicBezTo>
                  <a:cubicBezTo>
                    <a:pt x="707" y="244"/>
                    <a:pt x="705" y="323"/>
                    <a:pt x="684" y="344"/>
                  </a:cubicBezTo>
                  <a:cubicBezTo>
                    <a:pt x="675" y="370"/>
                    <a:pt x="646" y="381"/>
                    <a:pt x="624" y="396"/>
                  </a:cubicBezTo>
                  <a:cubicBezTo>
                    <a:pt x="594" y="416"/>
                    <a:pt x="628" y="399"/>
                    <a:pt x="604" y="420"/>
                  </a:cubicBezTo>
                  <a:cubicBezTo>
                    <a:pt x="604" y="420"/>
                    <a:pt x="574" y="440"/>
                    <a:pt x="568" y="444"/>
                  </a:cubicBezTo>
                  <a:cubicBezTo>
                    <a:pt x="516" y="479"/>
                    <a:pt x="438" y="500"/>
                    <a:pt x="376" y="512"/>
                  </a:cubicBezTo>
                  <a:cubicBezTo>
                    <a:pt x="353" y="510"/>
                    <a:pt x="331" y="504"/>
                    <a:pt x="308" y="504"/>
                  </a:cubicBezTo>
                  <a:cubicBezTo>
                    <a:pt x="294" y="504"/>
                    <a:pt x="268" y="516"/>
                    <a:pt x="268" y="516"/>
                  </a:cubicBezTo>
                  <a:cubicBezTo>
                    <a:pt x="256" y="534"/>
                    <a:pt x="247" y="560"/>
                    <a:pt x="240" y="580"/>
                  </a:cubicBezTo>
                  <a:cubicBezTo>
                    <a:pt x="240" y="582"/>
                    <a:pt x="237" y="612"/>
                    <a:pt x="232" y="620"/>
                  </a:cubicBezTo>
                  <a:cubicBezTo>
                    <a:pt x="213" y="648"/>
                    <a:pt x="174" y="647"/>
                    <a:pt x="148" y="664"/>
                  </a:cubicBezTo>
                  <a:cubicBezTo>
                    <a:pt x="135" y="684"/>
                    <a:pt x="112" y="691"/>
                    <a:pt x="92" y="704"/>
                  </a:cubicBezTo>
                  <a:cubicBezTo>
                    <a:pt x="83" y="717"/>
                    <a:pt x="72" y="740"/>
                    <a:pt x="60" y="752"/>
                  </a:cubicBezTo>
                  <a:cubicBezTo>
                    <a:pt x="52" y="760"/>
                    <a:pt x="36" y="776"/>
                    <a:pt x="36" y="776"/>
                  </a:cubicBezTo>
                  <a:cubicBezTo>
                    <a:pt x="31" y="792"/>
                    <a:pt x="31" y="809"/>
                    <a:pt x="24" y="824"/>
                  </a:cubicBezTo>
                  <a:cubicBezTo>
                    <a:pt x="5" y="862"/>
                    <a:pt x="29" y="798"/>
                    <a:pt x="8" y="860"/>
                  </a:cubicBezTo>
                  <a:cubicBezTo>
                    <a:pt x="0" y="885"/>
                    <a:pt x="13" y="884"/>
                    <a:pt x="0" y="884"/>
                  </a:cubicBezTo>
                </a:path>
              </a:pathLst>
            </a:custGeom>
            <a:noFill/>
            <a:ln w="38100" cmpd="sng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17" name="Freeform 64"/>
            <p:cNvSpPr>
              <a:spLocks noChangeAspect="1"/>
            </p:cNvSpPr>
            <p:nvPr/>
          </p:nvSpPr>
          <p:spPr bwMode="auto">
            <a:xfrm>
              <a:off x="2643458" y="1270241"/>
              <a:ext cx="423991" cy="1820143"/>
            </a:xfrm>
            <a:custGeom>
              <a:avLst/>
              <a:gdLst>
                <a:gd name="T0" fmla="*/ 99 w 331"/>
                <a:gd name="T1" fmla="*/ 0 h 1704"/>
                <a:gd name="T2" fmla="*/ 92 w 331"/>
                <a:gd name="T3" fmla="*/ 12 h 1704"/>
                <a:gd name="T4" fmla="*/ 87 w 331"/>
                <a:gd name="T5" fmla="*/ 14 h 1704"/>
                <a:gd name="T6" fmla="*/ 85 w 331"/>
                <a:gd name="T7" fmla="*/ 25 h 1704"/>
                <a:gd name="T8" fmla="*/ 73 w 331"/>
                <a:gd name="T9" fmla="*/ 31 h 1704"/>
                <a:gd name="T10" fmla="*/ 30 w 331"/>
                <a:gd name="T11" fmla="*/ 49 h 1704"/>
                <a:gd name="T12" fmla="*/ 8 w 331"/>
                <a:gd name="T13" fmla="*/ 62 h 1704"/>
                <a:gd name="T14" fmla="*/ 47 w 331"/>
                <a:gd name="T15" fmla="*/ 101 h 1704"/>
                <a:gd name="T16" fmla="*/ 82 w 331"/>
                <a:gd name="T17" fmla="*/ 122 h 1704"/>
                <a:gd name="T18" fmla="*/ 92 w 331"/>
                <a:gd name="T19" fmla="*/ 124 h 1704"/>
                <a:gd name="T20" fmla="*/ 110 w 331"/>
                <a:gd name="T21" fmla="*/ 130 h 1704"/>
                <a:gd name="T22" fmla="*/ 131 w 331"/>
                <a:gd name="T23" fmla="*/ 136 h 1704"/>
                <a:gd name="T24" fmla="*/ 175 w 331"/>
                <a:gd name="T25" fmla="*/ 150 h 1704"/>
                <a:gd name="T26" fmla="*/ 224 w 331"/>
                <a:gd name="T27" fmla="*/ 164 h 1704"/>
                <a:gd name="T28" fmla="*/ 251 w 331"/>
                <a:gd name="T29" fmla="*/ 184 h 1704"/>
                <a:gd name="T30" fmla="*/ 249 w 331"/>
                <a:gd name="T31" fmla="*/ 204 h 1704"/>
                <a:gd name="T32" fmla="*/ 245 w 331"/>
                <a:gd name="T33" fmla="*/ 209 h 1704"/>
                <a:gd name="T34" fmla="*/ 238 w 331"/>
                <a:gd name="T35" fmla="*/ 213 h 1704"/>
                <a:gd name="T36" fmla="*/ 218 w 331"/>
                <a:gd name="T37" fmla="*/ 232 h 1704"/>
                <a:gd name="T38" fmla="*/ 208 w 331"/>
                <a:gd name="T39" fmla="*/ 239 h 1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1"/>
                <a:gd name="T61" fmla="*/ 0 h 1704"/>
                <a:gd name="T62" fmla="*/ 331 w 331"/>
                <a:gd name="T63" fmla="*/ 1704 h 1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1" h="1704">
                  <a:moveTo>
                    <a:pt x="128" y="0"/>
                  </a:moveTo>
                  <a:cubicBezTo>
                    <a:pt x="119" y="28"/>
                    <a:pt x="123" y="54"/>
                    <a:pt x="119" y="84"/>
                  </a:cubicBezTo>
                  <a:cubicBezTo>
                    <a:pt x="118" y="90"/>
                    <a:pt x="113" y="102"/>
                    <a:pt x="113" y="102"/>
                  </a:cubicBezTo>
                  <a:cubicBezTo>
                    <a:pt x="112" y="127"/>
                    <a:pt x="112" y="152"/>
                    <a:pt x="110" y="177"/>
                  </a:cubicBezTo>
                  <a:cubicBezTo>
                    <a:pt x="109" y="191"/>
                    <a:pt x="99" y="209"/>
                    <a:pt x="95" y="222"/>
                  </a:cubicBezTo>
                  <a:cubicBezTo>
                    <a:pt x="77" y="276"/>
                    <a:pt x="80" y="309"/>
                    <a:pt x="38" y="351"/>
                  </a:cubicBezTo>
                  <a:cubicBezTo>
                    <a:pt x="28" y="381"/>
                    <a:pt x="13" y="410"/>
                    <a:pt x="8" y="441"/>
                  </a:cubicBezTo>
                  <a:cubicBezTo>
                    <a:pt x="0" y="545"/>
                    <a:pt x="45" y="620"/>
                    <a:pt x="59" y="717"/>
                  </a:cubicBezTo>
                  <a:cubicBezTo>
                    <a:pt x="65" y="757"/>
                    <a:pt x="78" y="835"/>
                    <a:pt x="107" y="864"/>
                  </a:cubicBezTo>
                  <a:cubicBezTo>
                    <a:pt x="115" y="887"/>
                    <a:pt x="103" y="860"/>
                    <a:pt x="119" y="879"/>
                  </a:cubicBezTo>
                  <a:cubicBezTo>
                    <a:pt x="130" y="893"/>
                    <a:pt x="130" y="911"/>
                    <a:pt x="143" y="924"/>
                  </a:cubicBezTo>
                  <a:cubicBezTo>
                    <a:pt x="148" y="940"/>
                    <a:pt x="156" y="957"/>
                    <a:pt x="170" y="966"/>
                  </a:cubicBezTo>
                  <a:cubicBezTo>
                    <a:pt x="183" y="1004"/>
                    <a:pt x="198" y="1036"/>
                    <a:pt x="227" y="1065"/>
                  </a:cubicBezTo>
                  <a:cubicBezTo>
                    <a:pt x="239" y="1102"/>
                    <a:pt x="278" y="1127"/>
                    <a:pt x="290" y="1164"/>
                  </a:cubicBezTo>
                  <a:cubicBezTo>
                    <a:pt x="306" y="1211"/>
                    <a:pt x="310" y="1261"/>
                    <a:pt x="326" y="1308"/>
                  </a:cubicBezTo>
                  <a:cubicBezTo>
                    <a:pt x="331" y="1356"/>
                    <a:pt x="329" y="1404"/>
                    <a:pt x="323" y="1452"/>
                  </a:cubicBezTo>
                  <a:cubicBezTo>
                    <a:pt x="321" y="1465"/>
                    <a:pt x="321" y="1473"/>
                    <a:pt x="317" y="1485"/>
                  </a:cubicBezTo>
                  <a:cubicBezTo>
                    <a:pt x="314" y="1494"/>
                    <a:pt x="308" y="1512"/>
                    <a:pt x="308" y="1512"/>
                  </a:cubicBezTo>
                  <a:cubicBezTo>
                    <a:pt x="305" y="1559"/>
                    <a:pt x="296" y="1607"/>
                    <a:pt x="284" y="1653"/>
                  </a:cubicBezTo>
                  <a:cubicBezTo>
                    <a:pt x="282" y="1674"/>
                    <a:pt x="289" y="1694"/>
                    <a:pt x="269" y="1704"/>
                  </a:cubicBezTo>
                </a:path>
              </a:pathLst>
            </a:custGeom>
            <a:noFill/>
            <a:ln w="38100" cmpd="sng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18" name="Freeform 65"/>
            <p:cNvSpPr>
              <a:spLocks noChangeAspect="1"/>
            </p:cNvSpPr>
            <p:nvPr/>
          </p:nvSpPr>
          <p:spPr bwMode="auto">
            <a:xfrm>
              <a:off x="2765171" y="3108156"/>
              <a:ext cx="349090" cy="1242555"/>
            </a:xfrm>
            <a:custGeom>
              <a:avLst/>
              <a:gdLst>
                <a:gd name="T0" fmla="*/ 141 w 271"/>
                <a:gd name="T1" fmla="*/ 0 h 1163"/>
                <a:gd name="T2" fmla="*/ 122 w 271"/>
                <a:gd name="T3" fmla="*/ 14 h 1163"/>
                <a:gd name="T4" fmla="*/ 98 w 271"/>
                <a:gd name="T5" fmla="*/ 19 h 1163"/>
                <a:gd name="T6" fmla="*/ 75 w 271"/>
                <a:gd name="T7" fmla="*/ 26 h 1163"/>
                <a:gd name="T8" fmla="*/ 54 w 271"/>
                <a:gd name="T9" fmla="*/ 31 h 1163"/>
                <a:gd name="T10" fmla="*/ 48 w 271"/>
                <a:gd name="T11" fmla="*/ 32 h 1163"/>
                <a:gd name="T12" fmla="*/ 45 w 271"/>
                <a:gd name="T13" fmla="*/ 35 h 1163"/>
                <a:gd name="T14" fmla="*/ 72 w 271"/>
                <a:gd name="T15" fmla="*/ 40 h 1163"/>
                <a:gd name="T16" fmla="*/ 91 w 271"/>
                <a:gd name="T17" fmla="*/ 43 h 1163"/>
                <a:gd name="T18" fmla="*/ 105 w 271"/>
                <a:gd name="T19" fmla="*/ 45 h 1163"/>
                <a:gd name="T20" fmla="*/ 113 w 271"/>
                <a:gd name="T21" fmla="*/ 45 h 1163"/>
                <a:gd name="T22" fmla="*/ 168 w 271"/>
                <a:gd name="T23" fmla="*/ 60 h 1163"/>
                <a:gd name="T24" fmla="*/ 182 w 271"/>
                <a:gd name="T25" fmla="*/ 64 h 1163"/>
                <a:gd name="T26" fmla="*/ 191 w 271"/>
                <a:gd name="T27" fmla="*/ 67 h 1163"/>
                <a:gd name="T28" fmla="*/ 208 w 271"/>
                <a:gd name="T29" fmla="*/ 76 h 1163"/>
                <a:gd name="T30" fmla="*/ 214 w 271"/>
                <a:gd name="T31" fmla="*/ 79 h 1163"/>
                <a:gd name="T32" fmla="*/ 215 w 271"/>
                <a:gd name="T33" fmla="*/ 80 h 1163"/>
                <a:gd name="T34" fmla="*/ 214 w 271"/>
                <a:gd name="T35" fmla="*/ 96 h 1163"/>
                <a:gd name="T36" fmla="*/ 196 w 271"/>
                <a:gd name="T37" fmla="*/ 109 h 1163"/>
                <a:gd name="T38" fmla="*/ 175 w 271"/>
                <a:gd name="T39" fmla="*/ 120 h 1163"/>
                <a:gd name="T40" fmla="*/ 161 w 271"/>
                <a:gd name="T41" fmla="*/ 123 h 1163"/>
                <a:gd name="T42" fmla="*/ 146 w 271"/>
                <a:gd name="T43" fmla="*/ 128 h 1163"/>
                <a:gd name="T44" fmla="*/ 137 w 271"/>
                <a:gd name="T45" fmla="*/ 133 h 1163"/>
                <a:gd name="T46" fmla="*/ 105 w 271"/>
                <a:gd name="T47" fmla="*/ 141 h 1163"/>
                <a:gd name="T48" fmla="*/ 54 w 271"/>
                <a:gd name="T49" fmla="*/ 152 h 1163"/>
                <a:gd name="T50" fmla="*/ 36 w 271"/>
                <a:gd name="T51" fmla="*/ 157 h 1163"/>
                <a:gd name="T52" fmla="*/ 12 w 271"/>
                <a:gd name="T53" fmla="*/ 162 h 1163"/>
                <a:gd name="T54" fmla="*/ 0 w 271"/>
                <a:gd name="T55" fmla="*/ 164 h 11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1"/>
                <a:gd name="T85" fmla="*/ 0 h 1163"/>
                <a:gd name="T86" fmla="*/ 271 w 271"/>
                <a:gd name="T87" fmla="*/ 1163 h 11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1" h="1163">
                  <a:moveTo>
                    <a:pt x="177" y="0"/>
                  </a:moveTo>
                  <a:cubicBezTo>
                    <a:pt x="170" y="27"/>
                    <a:pt x="166" y="73"/>
                    <a:pt x="153" y="96"/>
                  </a:cubicBezTo>
                  <a:cubicBezTo>
                    <a:pt x="144" y="111"/>
                    <a:pt x="133" y="126"/>
                    <a:pt x="123" y="141"/>
                  </a:cubicBezTo>
                  <a:cubicBezTo>
                    <a:pt x="113" y="156"/>
                    <a:pt x="109" y="172"/>
                    <a:pt x="93" y="183"/>
                  </a:cubicBezTo>
                  <a:cubicBezTo>
                    <a:pt x="89" y="196"/>
                    <a:pt x="78" y="208"/>
                    <a:pt x="66" y="216"/>
                  </a:cubicBezTo>
                  <a:cubicBezTo>
                    <a:pt x="64" y="222"/>
                    <a:pt x="62" y="228"/>
                    <a:pt x="60" y="234"/>
                  </a:cubicBezTo>
                  <a:cubicBezTo>
                    <a:pt x="59" y="237"/>
                    <a:pt x="57" y="243"/>
                    <a:pt x="57" y="243"/>
                  </a:cubicBezTo>
                  <a:cubicBezTo>
                    <a:pt x="62" y="258"/>
                    <a:pt x="74" y="277"/>
                    <a:pt x="90" y="282"/>
                  </a:cubicBezTo>
                  <a:cubicBezTo>
                    <a:pt x="98" y="290"/>
                    <a:pt x="106" y="299"/>
                    <a:pt x="114" y="306"/>
                  </a:cubicBezTo>
                  <a:cubicBezTo>
                    <a:pt x="119" y="311"/>
                    <a:pt x="126" y="314"/>
                    <a:pt x="132" y="318"/>
                  </a:cubicBezTo>
                  <a:cubicBezTo>
                    <a:pt x="135" y="320"/>
                    <a:pt x="141" y="324"/>
                    <a:pt x="141" y="324"/>
                  </a:cubicBezTo>
                  <a:cubicBezTo>
                    <a:pt x="157" y="349"/>
                    <a:pt x="201" y="396"/>
                    <a:pt x="210" y="423"/>
                  </a:cubicBezTo>
                  <a:cubicBezTo>
                    <a:pt x="214" y="435"/>
                    <a:pt x="222" y="448"/>
                    <a:pt x="228" y="459"/>
                  </a:cubicBezTo>
                  <a:cubicBezTo>
                    <a:pt x="232" y="465"/>
                    <a:pt x="240" y="477"/>
                    <a:pt x="240" y="477"/>
                  </a:cubicBezTo>
                  <a:cubicBezTo>
                    <a:pt x="246" y="499"/>
                    <a:pt x="254" y="521"/>
                    <a:pt x="261" y="543"/>
                  </a:cubicBezTo>
                  <a:cubicBezTo>
                    <a:pt x="263" y="549"/>
                    <a:pt x="265" y="555"/>
                    <a:pt x="267" y="561"/>
                  </a:cubicBezTo>
                  <a:cubicBezTo>
                    <a:pt x="268" y="564"/>
                    <a:pt x="270" y="570"/>
                    <a:pt x="270" y="570"/>
                  </a:cubicBezTo>
                  <a:cubicBezTo>
                    <a:pt x="267" y="610"/>
                    <a:pt x="271" y="644"/>
                    <a:pt x="267" y="684"/>
                  </a:cubicBezTo>
                  <a:cubicBezTo>
                    <a:pt x="264" y="714"/>
                    <a:pt x="253" y="744"/>
                    <a:pt x="246" y="774"/>
                  </a:cubicBezTo>
                  <a:cubicBezTo>
                    <a:pt x="241" y="795"/>
                    <a:pt x="238" y="836"/>
                    <a:pt x="219" y="849"/>
                  </a:cubicBezTo>
                  <a:cubicBezTo>
                    <a:pt x="213" y="858"/>
                    <a:pt x="204" y="866"/>
                    <a:pt x="201" y="876"/>
                  </a:cubicBezTo>
                  <a:cubicBezTo>
                    <a:pt x="196" y="892"/>
                    <a:pt x="198" y="905"/>
                    <a:pt x="183" y="915"/>
                  </a:cubicBezTo>
                  <a:cubicBezTo>
                    <a:pt x="178" y="923"/>
                    <a:pt x="178" y="935"/>
                    <a:pt x="171" y="942"/>
                  </a:cubicBezTo>
                  <a:cubicBezTo>
                    <a:pt x="151" y="962"/>
                    <a:pt x="145" y="982"/>
                    <a:pt x="132" y="1005"/>
                  </a:cubicBezTo>
                  <a:cubicBezTo>
                    <a:pt x="116" y="1034"/>
                    <a:pt x="93" y="1062"/>
                    <a:pt x="66" y="1080"/>
                  </a:cubicBezTo>
                  <a:cubicBezTo>
                    <a:pt x="57" y="1093"/>
                    <a:pt x="58" y="1104"/>
                    <a:pt x="45" y="1113"/>
                  </a:cubicBezTo>
                  <a:cubicBezTo>
                    <a:pt x="41" y="1126"/>
                    <a:pt x="24" y="1144"/>
                    <a:pt x="12" y="1152"/>
                  </a:cubicBezTo>
                  <a:cubicBezTo>
                    <a:pt x="5" y="1163"/>
                    <a:pt x="10" y="1161"/>
                    <a:pt x="0" y="1161"/>
                  </a:cubicBezTo>
                </a:path>
              </a:pathLst>
            </a:custGeom>
            <a:noFill/>
            <a:ln w="38100" cmpd="sng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19" name="Freeform 66"/>
            <p:cNvSpPr>
              <a:spLocks noChangeAspect="1"/>
            </p:cNvSpPr>
            <p:nvPr/>
          </p:nvSpPr>
          <p:spPr bwMode="auto">
            <a:xfrm>
              <a:off x="2298380" y="4338863"/>
              <a:ext cx="469466" cy="811585"/>
            </a:xfrm>
            <a:custGeom>
              <a:avLst/>
              <a:gdLst>
                <a:gd name="T0" fmla="*/ 285 w 366"/>
                <a:gd name="T1" fmla="*/ 0 h 759"/>
                <a:gd name="T2" fmla="*/ 247 w 366"/>
                <a:gd name="T3" fmla="*/ 10 h 759"/>
                <a:gd name="T4" fmla="*/ 236 w 366"/>
                <a:gd name="T5" fmla="*/ 15 h 759"/>
                <a:gd name="T6" fmla="*/ 219 w 366"/>
                <a:gd name="T7" fmla="*/ 23 h 759"/>
                <a:gd name="T8" fmla="*/ 215 w 366"/>
                <a:gd name="T9" fmla="*/ 38 h 759"/>
                <a:gd name="T10" fmla="*/ 199 w 366"/>
                <a:gd name="T11" fmla="*/ 46 h 759"/>
                <a:gd name="T12" fmla="*/ 191 w 366"/>
                <a:gd name="T13" fmla="*/ 53 h 759"/>
                <a:gd name="T14" fmla="*/ 173 w 366"/>
                <a:gd name="T15" fmla="*/ 61 h 759"/>
                <a:gd name="T16" fmla="*/ 138 w 366"/>
                <a:gd name="T17" fmla="*/ 73 h 759"/>
                <a:gd name="T18" fmla="*/ 126 w 366"/>
                <a:gd name="T19" fmla="*/ 76 h 759"/>
                <a:gd name="T20" fmla="*/ 103 w 366"/>
                <a:gd name="T21" fmla="*/ 84 h 759"/>
                <a:gd name="T22" fmla="*/ 91 w 366"/>
                <a:gd name="T23" fmla="*/ 87 h 759"/>
                <a:gd name="T24" fmla="*/ 63 w 366"/>
                <a:gd name="T25" fmla="*/ 97 h 759"/>
                <a:gd name="T26" fmla="*/ 48 w 366"/>
                <a:gd name="T27" fmla="*/ 100 h 759"/>
                <a:gd name="T28" fmla="*/ 34 w 366"/>
                <a:gd name="T29" fmla="*/ 101 h 759"/>
                <a:gd name="T30" fmla="*/ 21 w 366"/>
                <a:gd name="T31" fmla="*/ 103 h 759"/>
                <a:gd name="T32" fmla="*/ 0 w 366"/>
                <a:gd name="T33" fmla="*/ 108 h 7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6"/>
                <a:gd name="T52" fmla="*/ 0 h 759"/>
                <a:gd name="T53" fmla="*/ 366 w 366"/>
                <a:gd name="T54" fmla="*/ 759 h 7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6" h="759">
                  <a:moveTo>
                    <a:pt x="366" y="0"/>
                  </a:moveTo>
                  <a:cubicBezTo>
                    <a:pt x="345" y="21"/>
                    <a:pt x="340" y="50"/>
                    <a:pt x="318" y="72"/>
                  </a:cubicBezTo>
                  <a:cubicBezTo>
                    <a:pt x="314" y="85"/>
                    <a:pt x="307" y="94"/>
                    <a:pt x="303" y="108"/>
                  </a:cubicBezTo>
                  <a:cubicBezTo>
                    <a:pt x="298" y="127"/>
                    <a:pt x="293" y="148"/>
                    <a:pt x="282" y="165"/>
                  </a:cubicBezTo>
                  <a:cubicBezTo>
                    <a:pt x="271" y="209"/>
                    <a:pt x="286" y="144"/>
                    <a:pt x="276" y="264"/>
                  </a:cubicBezTo>
                  <a:cubicBezTo>
                    <a:pt x="274" y="284"/>
                    <a:pt x="261" y="308"/>
                    <a:pt x="255" y="327"/>
                  </a:cubicBezTo>
                  <a:cubicBezTo>
                    <a:pt x="250" y="341"/>
                    <a:pt x="250" y="357"/>
                    <a:pt x="246" y="372"/>
                  </a:cubicBezTo>
                  <a:cubicBezTo>
                    <a:pt x="239" y="394"/>
                    <a:pt x="229" y="413"/>
                    <a:pt x="222" y="435"/>
                  </a:cubicBezTo>
                  <a:cubicBezTo>
                    <a:pt x="213" y="462"/>
                    <a:pt x="193" y="492"/>
                    <a:pt x="177" y="516"/>
                  </a:cubicBezTo>
                  <a:cubicBezTo>
                    <a:pt x="164" y="536"/>
                    <a:pt x="172" y="514"/>
                    <a:pt x="162" y="534"/>
                  </a:cubicBezTo>
                  <a:cubicBezTo>
                    <a:pt x="152" y="554"/>
                    <a:pt x="144" y="578"/>
                    <a:pt x="132" y="597"/>
                  </a:cubicBezTo>
                  <a:cubicBezTo>
                    <a:pt x="119" y="617"/>
                    <a:pt x="127" y="595"/>
                    <a:pt x="117" y="615"/>
                  </a:cubicBezTo>
                  <a:cubicBezTo>
                    <a:pt x="107" y="636"/>
                    <a:pt x="98" y="661"/>
                    <a:pt x="81" y="678"/>
                  </a:cubicBezTo>
                  <a:cubicBezTo>
                    <a:pt x="77" y="690"/>
                    <a:pt x="71" y="695"/>
                    <a:pt x="60" y="702"/>
                  </a:cubicBezTo>
                  <a:cubicBezTo>
                    <a:pt x="49" y="719"/>
                    <a:pt x="60" y="705"/>
                    <a:pt x="45" y="714"/>
                  </a:cubicBezTo>
                  <a:cubicBezTo>
                    <a:pt x="39" y="718"/>
                    <a:pt x="27" y="726"/>
                    <a:pt x="27" y="726"/>
                  </a:cubicBezTo>
                  <a:cubicBezTo>
                    <a:pt x="20" y="736"/>
                    <a:pt x="16" y="759"/>
                    <a:pt x="0" y="759"/>
                  </a:cubicBezTo>
                </a:path>
              </a:pathLst>
            </a:custGeom>
            <a:noFill/>
            <a:ln w="38100" cmpd="sng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20" name="Freeform 67"/>
            <p:cNvSpPr>
              <a:spLocks noChangeAspect="1"/>
            </p:cNvSpPr>
            <p:nvPr/>
          </p:nvSpPr>
          <p:spPr bwMode="auto">
            <a:xfrm>
              <a:off x="1099972" y="2075902"/>
              <a:ext cx="521629" cy="1774232"/>
            </a:xfrm>
            <a:custGeom>
              <a:avLst/>
              <a:gdLst>
                <a:gd name="T0" fmla="*/ 0 w 405"/>
                <a:gd name="T1" fmla="*/ 0 h 1662"/>
                <a:gd name="T2" fmla="*/ 6 w 405"/>
                <a:gd name="T3" fmla="*/ 5 h 1662"/>
                <a:gd name="T4" fmla="*/ 13 w 405"/>
                <a:gd name="T5" fmla="*/ 13 h 1662"/>
                <a:gd name="T6" fmla="*/ 66 w 405"/>
                <a:gd name="T7" fmla="*/ 38 h 1662"/>
                <a:gd name="T8" fmla="*/ 91 w 405"/>
                <a:gd name="T9" fmla="*/ 45 h 1662"/>
                <a:gd name="T10" fmla="*/ 108 w 405"/>
                <a:gd name="T11" fmla="*/ 48 h 1662"/>
                <a:gd name="T12" fmla="*/ 122 w 405"/>
                <a:gd name="T13" fmla="*/ 51 h 1662"/>
                <a:gd name="T14" fmla="*/ 127 w 405"/>
                <a:gd name="T15" fmla="*/ 55 h 1662"/>
                <a:gd name="T16" fmla="*/ 129 w 405"/>
                <a:gd name="T17" fmla="*/ 56 h 1662"/>
                <a:gd name="T18" fmla="*/ 132 w 405"/>
                <a:gd name="T19" fmla="*/ 64 h 1662"/>
                <a:gd name="T20" fmla="*/ 148 w 405"/>
                <a:gd name="T21" fmla="*/ 84 h 1662"/>
                <a:gd name="T22" fmla="*/ 137 w 405"/>
                <a:gd name="T23" fmla="*/ 89 h 1662"/>
                <a:gd name="T24" fmla="*/ 129 w 405"/>
                <a:gd name="T25" fmla="*/ 105 h 1662"/>
                <a:gd name="T26" fmla="*/ 127 w 405"/>
                <a:gd name="T27" fmla="*/ 114 h 1662"/>
                <a:gd name="T28" fmla="*/ 172 w 405"/>
                <a:gd name="T29" fmla="*/ 150 h 1662"/>
                <a:gd name="T30" fmla="*/ 204 w 405"/>
                <a:gd name="T31" fmla="*/ 159 h 1662"/>
                <a:gd name="T32" fmla="*/ 222 w 405"/>
                <a:gd name="T33" fmla="*/ 161 h 1662"/>
                <a:gd name="T34" fmla="*/ 256 w 405"/>
                <a:gd name="T35" fmla="*/ 172 h 1662"/>
                <a:gd name="T36" fmla="*/ 270 w 405"/>
                <a:gd name="T37" fmla="*/ 179 h 1662"/>
                <a:gd name="T38" fmla="*/ 273 w 405"/>
                <a:gd name="T39" fmla="*/ 180 h 1662"/>
                <a:gd name="T40" fmla="*/ 291 w 405"/>
                <a:gd name="T41" fmla="*/ 206 h 1662"/>
                <a:gd name="T42" fmla="*/ 301 w 405"/>
                <a:gd name="T43" fmla="*/ 217 h 1662"/>
                <a:gd name="T44" fmla="*/ 306 w 405"/>
                <a:gd name="T45" fmla="*/ 219 h 1662"/>
                <a:gd name="T46" fmla="*/ 324 w 405"/>
                <a:gd name="T47" fmla="*/ 234 h 16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5"/>
                <a:gd name="T73" fmla="*/ 0 h 1662"/>
                <a:gd name="T74" fmla="*/ 405 w 405"/>
                <a:gd name="T75" fmla="*/ 1662 h 16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5" h="1662">
                  <a:moveTo>
                    <a:pt x="0" y="0"/>
                  </a:moveTo>
                  <a:cubicBezTo>
                    <a:pt x="10" y="15"/>
                    <a:pt x="9" y="17"/>
                    <a:pt x="6" y="36"/>
                  </a:cubicBezTo>
                  <a:cubicBezTo>
                    <a:pt x="9" y="57"/>
                    <a:pt x="12" y="74"/>
                    <a:pt x="18" y="93"/>
                  </a:cubicBezTo>
                  <a:cubicBezTo>
                    <a:pt x="23" y="163"/>
                    <a:pt x="46" y="216"/>
                    <a:pt x="84" y="273"/>
                  </a:cubicBezTo>
                  <a:cubicBezTo>
                    <a:pt x="94" y="288"/>
                    <a:pt x="101" y="305"/>
                    <a:pt x="114" y="318"/>
                  </a:cubicBezTo>
                  <a:cubicBezTo>
                    <a:pt x="118" y="330"/>
                    <a:pt x="124" y="335"/>
                    <a:pt x="135" y="342"/>
                  </a:cubicBezTo>
                  <a:cubicBezTo>
                    <a:pt x="141" y="351"/>
                    <a:pt x="147" y="360"/>
                    <a:pt x="153" y="369"/>
                  </a:cubicBezTo>
                  <a:cubicBezTo>
                    <a:pt x="157" y="374"/>
                    <a:pt x="157" y="381"/>
                    <a:pt x="159" y="387"/>
                  </a:cubicBezTo>
                  <a:cubicBezTo>
                    <a:pt x="160" y="390"/>
                    <a:pt x="162" y="396"/>
                    <a:pt x="162" y="396"/>
                  </a:cubicBezTo>
                  <a:cubicBezTo>
                    <a:pt x="156" y="421"/>
                    <a:pt x="157" y="434"/>
                    <a:pt x="165" y="459"/>
                  </a:cubicBezTo>
                  <a:cubicBezTo>
                    <a:pt x="162" y="504"/>
                    <a:pt x="171" y="553"/>
                    <a:pt x="186" y="597"/>
                  </a:cubicBezTo>
                  <a:cubicBezTo>
                    <a:pt x="183" y="613"/>
                    <a:pt x="176" y="624"/>
                    <a:pt x="171" y="639"/>
                  </a:cubicBezTo>
                  <a:cubicBezTo>
                    <a:pt x="167" y="675"/>
                    <a:pt x="171" y="712"/>
                    <a:pt x="162" y="747"/>
                  </a:cubicBezTo>
                  <a:cubicBezTo>
                    <a:pt x="161" y="769"/>
                    <a:pt x="159" y="791"/>
                    <a:pt x="159" y="813"/>
                  </a:cubicBezTo>
                  <a:cubicBezTo>
                    <a:pt x="159" y="907"/>
                    <a:pt x="164" y="993"/>
                    <a:pt x="216" y="1071"/>
                  </a:cubicBezTo>
                  <a:cubicBezTo>
                    <a:pt x="229" y="1091"/>
                    <a:pt x="234" y="1117"/>
                    <a:pt x="255" y="1131"/>
                  </a:cubicBezTo>
                  <a:cubicBezTo>
                    <a:pt x="262" y="1141"/>
                    <a:pt x="270" y="1146"/>
                    <a:pt x="279" y="1155"/>
                  </a:cubicBezTo>
                  <a:cubicBezTo>
                    <a:pt x="283" y="1167"/>
                    <a:pt x="309" y="1216"/>
                    <a:pt x="321" y="1224"/>
                  </a:cubicBezTo>
                  <a:cubicBezTo>
                    <a:pt x="331" y="1240"/>
                    <a:pt x="334" y="1257"/>
                    <a:pt x="339" y="1275"/>
                  </a:cubicBezTo>
                  <a:cubicBezTo>
                    <a:pt x="340" y="1279"/>
                    <a:pt x="342" y="1287"/>
                    <a:pt x="342" y="1287"/>
                  </a:cubicBezTo>
                  <a:cubicBezTo>
                    <a:pt x="345" y="1344"/>
                    <a:pt x="348" y="1415"/>
                    <a:pt x="366" y="1470"/>
                  </a:cubicBezTo>
                  <a:cubicBezTo>
                    <a:pt x="370" y="1495"/>
                    <a:pt x="373" y="1521"/>
                    <a:pt x="378" y="1545"/>
                  </a:cubicBezTo>
                  <a:cubicBezTo>
                    <a:pt x="379" y="1551"/>
                    <a:pt x="384" y="1563"/>
                    <a:pt x="384" y="1563"/>
                  </a:cubicBezTo>
                  <a:cubicBezTo>
                    <a:pt x="387" y="1596"/>
                    <a:pt x="390" y="1632"/>
                    <a:pt x="405" y="1662"/>
                  </a:cubicBezTo>
                </a:path>
              </a:pathLst>
            </a:custGeom>
            <a:noFill/>
            <a:ln w="38100" cmpd="sng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sp>
          <p:nvSpPr>
            <p:cNvPr id="21" name="Freeform 68"/>
            <p:cNvSpPr>
              <a:spLocks noChangeAspect="1"/>
            </p:cNvSpPr>
            <p:nvPr/>
          </p:nvSpPr>
          <p:spPr bwMode="auto">
            <a:xfrm>
              <a:off x="984946" y="3850135"/>
              <a:ext cx="632642" cy="1408426"/>
            </a:xfrm>
            <a:custGeom>
              <a:avLst/>
              <a:gdLst>
                <a:gd name="T0" fmla="*/ 388 w 492"/>
                <a:gd name="T1" fmla="*/ 0 h 1320"/>
                <a:gd name="T2" fmla="*/ 367 w 492"/>
                <a:gd name="T3" fmla="*/ 7 h 1320"/>
                <a:gd name="T4" fmla="*/ 356 w 492"/>
                <a:gd name="T5" fmla="*/ 11 h 1320"/>
                <a:gd name="T6" fmla="*/ 315 w 492"/>
                <a:gd name="T7" fmla="*/ 23 h 1320"/>
                <a:gd name="T8" fmla="*/ 303 w 492"/>
                <a:gd name="T9" fmla="*/ 27 h 1320"/>
                <a:gd name="T10" fmla="*/ 299 w 492"/>
                <a:gd name="T11" fmla="*/ 30 h 1320"/>
                <a:gd name="T12" fmla="*/ 287 w 492"/>
                <a:gd name="T13" fmla="*/ 40 h 1320"/>
                <a:gd name="T14" fmla="*/ 282 w 492"/>
                <a:gd name="T15" fmla="*/ 43 h 1320"/>
                <a:gd name="T16" fmla="*/ 275 w 492"/>
                <a:gd name="T17" fmla="*/ 57 h 1320"/>
                <a:gd name="T18" fmla="*/ 267 w 492"/>
                <a:gd name="T19" fmla="*/ 64 h 1320"/>
                <a:gd name="T20" fmla="*/ 263 w 492"/>
                <a:gd name="T21" fmla="*/ 66 h 1320"/>
                <a:gd name="T22" fmla="*/ 255 w 492"/>
                <a:gd name="T23" fmla="*/ 66 h 1320"/>
                <a:gd name="T24" fmla="*/ 235 w 492"/>
                <a:gd name="T25" fmla="*/ 71 h 1320"/>
                <a:gd name="T26" fmla="*/ 189 w 492"/>
                <a:gd name="T27" fmla="*/ 81 h 1320"/>
                <a:gd name="T28" fmla="*/ 178 w 492"/>
                <a:gd name="T29" fmla="*/ 84 h 1320"/>
                <a:gd name="T30" fmla="*/ 137 w 492"/>
                <a:gd name="T31" fmla="*/ 95 h 1320"/>
                <a:gd name="T32" fmla="*/ 95 w 492"/>
                <a:gd name="T33" fmla="*/ 105 h 1320"/>
                <a:gd name="T34" fmla="*/ 85 w 492"/>
                <a:gd name="T35" fmla="*/ 107 h 1320"/>
                <a:gd name="T36" fmla="*/ 83 w 492"/>
                <a:gd name="T37" fmla="*/ 107 h 1320"/>
                <a:gd name="T38" fmla="*/ 57 w 492"/>
                <a:gd name="T39" fmla="*/ 114 h 1320"/>
                <a:gd name="T40" fmla="*/ 32 w 492"/>
                <a:gd name="T41" fmla="*/ 123 h 1320"/>
                <a:gd name="T42" fmla="*/ 21 w 492"/>
                <a:gd name="T43" fmla="*/ 133 h 1320"/>
                <a:gd name="T44" fmla="*/ 0 w 492"/>
                <a:gd name="T45" fmla="*/ 143 h 1320"/>
                <a:gd name="T46" fmla="*/ 9 w 492"/>
                <a:gd name="T47" fmla="*/ 151 h 1320"/>
                <a:gd name="T48" fmla="*/ 12 w 492"/>
                <a:gd name="T49" fmla="*/ 165 h 1320"/>
                <a:gd name="T50" fmla="*/ 18 w 492"/>
                <a:gd name="T51" fmla="*/ 167 h 1320"/>
                <a:gd name="T52" fmla="*/ 48 w 492"/>
                <a:gd name="T53" fmla="*/ 179 h 1320"/>
                <a:gd name="T54" fmla="*/ 74 w 492"/>
                <a:gd name="T55" fmla="*/ 184 h 13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2"/>
                <a:gd name="T85" fmla="*/ 0 h 1320"/>
                <a:gd name="T86" fmla="*/ 492 w 492"/>
                <a:gd name="T87" fmla="*/ 1320 h 13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2" h="1320">
                  <a:moveTo>
                    <a:pt x="492" y="0"/>
                  </a:moveTo>
                  <a:cubicBezTo>
                    <a:pt x="488" y="18"/>
                    <a:pt x="478" y="38"/>
                    <a:pt x="465" y="51"/>
                  </a:cubicBezTo>
                  <a:cubicBezTo>
                    <a:pt x="458" y="73"/>
                    <a:pt x="463" y="65"/>
                    <a:pt x="450" y="78"/>
                  </a:cubicBezTo>
                  <a:cubicBezTo>
                    <a:pt x="443" y="99"/>
                    <a:pt x="411" y="149"/>
                    <a:pt x="399" y="168"/>
                  </a:cubicBezTo>
                  <a:cubicBezTo>
                    <a:pt x="393" y="176"/>
                    <a:pt x="388" y="186"/>
                    <a:pt x="384" y="195"/>
                  </a:cubicBezTo>
                  <a:cubicBezTo>
                    <a:pt x="381" y="201"/>
                    <a:pt x="378" y="213"/>
                    <a:pt x="378" y="213"/>
                  </a:cubicBezTo>
                  <a:cubicBezTo>
                    <a:pt x="375" y="237"/>
                    <a:pt x="368" y="259"/>
                    <a:pt x="363" y="282"/>
                  </a:cubicBezTo>
                  <a:cubicBezTo>
                    <a:pt x="361" y="290"/>
                    <a:pt x="357" y="306"/>
                    <a:pt x="357" y="306"/>
                  </a:cubicBezTo>
                  <a:cubicBezTo>
                    <a:pt x="355" y="338"/>
                    <a:pt x="354" y="370"/>
                    <a:pt x="348" y="402"/>
                  </a:cubicBezTo>
                  <a:cubicBezTo>
                    <a:pt x="350" y="422"/>
                    <a:pt x="358" y="446"/>
                    <a:pt x="339" y="459"/>
                  </a:cubicBezTo>
                  <a:cubicBezTo>
                    <a:pt x="337" y="462"/>
                    <a:pt x="336" y="465"/>
                    <a:pt x="333" y="468"/>
                  </a:cubicBezTo>
                  <a:cubicBezTo>
                    <a:pt x="330" y="471"/>
                    <a:pt x="326" y="471"/>
                    <a:pt x="324" y="474"/>
                  </a:cubicBezTo>
                  <a:cubicBezTo>
                    <a:pt x="312" y="487"/>
                    <a:pt x="311" y="498"/>
                    <a:pt x="297" y="507"/>
                  </a:cubicBezTo>
                  <a:cubicBezTo>
                    <a:pt x="283" y="528"/>
                    <a:pt x="264" y="574"/>
                    <a:pt x="240" y="582"/>
                  </a:cubicBezTo>
                  <a:cubicBezTo>
                    <a:pt x="236" y="588"/>
                    <a:pt x="229" y="594"/>
                    <a:pt x="225" y="600"/>
                  </a:cubicBezTo>
                  <a:cubicBezTo>
                    <a:pt x="208" y="625"/>
                    <a:pt x="200" y="660"/>
                    <a:pt x="174" y="678"/>
                  </a:cubicBezTo>
                  <a:cubicBezTo>
                    <a:pt x="158" y="702"/>
                    <a:pt x="144" y="731"/>
                    <a:pt x="120" y="747"/>
                  </a:cubicBezTo>
                  <a:cubicBezTo>
                    <a:pt x="112" y="770"/>
                    <a:pt x="124" y="743"/>
                    <a:pt x="108" y="762"/>
                  </a:cubicBezTo>
                  <a:cubicBezTo>
                    <a:pt x="106" y="764"/>
                    <a:pt x="107" y="768"/>
                    <a:pt x="105" y="771"/>
                  </a:cubicBezTo>
                  <a:cubicBezTo>
                    <a:pt x="97" y="786"/>
                    <a:pt x="77" y="801"/>
                    <a:pt x="72" y="816"/>
                  </a:cubicBezTo>
                  <a:cubicBezTo>
                    <a:pt x="65" y="838"/>
                    <a:pt x="56" y="862"/>
                    <a:pt x="39" y="879"/>
                  </a:cubicBezTo>
                  <a:cubicBezTo>
                    <a:pt x="31" y="902"/>
                    <a:pt x="31" y="924"/>
                    <a:pt x="27" y="948"/>
                  </a:cubicBezTo>
                  <a:cubicBezTo>
                    <a:pt x="23" y="975"/>
                    <a:pt x="8" y="998"/>
                    <a:pt x="0" y="1023"/>
                  </a:cubicBezTo>
                  <a:cubicBezTo>
                    <a:pt x="2" y="1047"/>
                    <a:pt x="2" y="1062"/>
                    <a:pt x="9" y="1083"/>
                  </a:cubicBezTo>
                  <a:cubicBezTo>
                    <a:pt x="17" y="1139"/>
                    <a:pt x="7" y="1061"/>
                    <a:pt x="15" y="1179"/>
                  </a:cubicBezTo>
                  <a:cubicBezTo>
                    <a:pt x="16" y="1189"/>
                    <a:pt x="20" y="1188"/>
                    <a:pt x="24" y="1197"/>
                  </a:cubicBezTo>
                  <a:cubicBezTo>
                    <a:pt x="36" y="1225"/>
                    <a:pt x="43" y="1249"/>
                    <a:pt x="60" y="1275"/>
                  </a:cubicBezTo>
                  <a:cubicBezTo>
                    <a:pt x="69" y="1288"/>
                    <a:pt x="73" y="1320"/>
                    <a:pt x="93" y="1320"/>
                  </a:cubicBezTo>
                </a:path>
              </a:pathLst>
            </a:custGeom>
            <a:noFill/>
            <a:ln w="38100" cmpd="sng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he-IL"/>
            </a:p>
          </p:txBody>
        </p:sp>
        <p:grpSp>
          <p:nvGrpSpPr>
            <p:cNvPr id="4" name="Group 69"/>
            <p:cNvGrpSpPr>
              <a:grpSpLocks noChangeAspect="1"/>
            </p:cNvGrpSpPr>
            <p:nvPr/>
          </p:nvGrpSpPr>
          <p:grpSpPr bwMode="auto">
            <a:xfrm>
              <a:off x="2794596" y="1268760"/>
              <a:ext cx="929569" cy="4164559"/>
              <a:chOff x="3189" y="9"/>
              <a:chExt cx="720" cy="3900"/>
            </a:xfrm>
          </p:grpSpPr>
          <p:sp>
            <p:nvSpPr>
              <p:cNvPr id="43" name="Freeform 70"/>
              <p:cNvSpPr>
                <a:spLocks noChangeAspect="1"/>
              </p:cNvSpPr>
              <p:nvPr/>
            </p:nvSpPr>
            <p:spPr bwMode="auto">
              <a:xfrm>
                <a:off x="3564" y="9"/>
                <a:ext cx="315" cy="1284"/>
              </a:xfrm>
              <a:custGeom>
                <a:avLst/>
                <a:gdLst>
                  <a:gd name="T0" fmla="*/ 99 w 315"/>
                  <a:gd name="T1" fmla="*/ 0 h 1284"/>
                  <a:gd name="T2" fmla="*/ 96 w 315"/>
                  <a:gd name="T3" fmla="*/ 57 h 1284"/>
                  <a:gd name="T4" fmla="*/ 105 w 315"/>
                  <a:gd name="T5" fmla="*/ 114 h 1284"/>
                  <a:gd name="T6" fmla="*/ 99 w 315"/>
                  <a:gd name="T7" fmla="*/ 180 h 1284"/>
                  <a:gd name="T8" fmla="*/ 45 w 315"/>
                  <a:gd name="T9" fmla="*/ 399 h 1284"/>
                  <a:gd name="T10" fmla="*/ 12 w 315"/>
                  <a:gd name="T11" fmla="*/ 474 h 1284"/>
                  <a:gd name="T12" fmla="*/ 0 w 315"/>
                  <a:gd name="T13" fmla="*/ 561 h 1284"/>
                  <a:gd name="T14" fmla="*/ 24 w 315"/>
                  <a:gd name="T15" fmla="*/ 615 h 1284"/>
                  <a:gd name="T16" fmla="*/ 42 w 315"/>
                  <a:gd name="T17" fmla="*/ 624 h 1284"/>
                  <a:gd name="T18" fmla="*/ 69 w 315"/>
                  <a:gd name="T19" fmla="*/ 660 h 1284"/>
                  <a:gd name="T20" fmla="*/ 135 w 315"/>
                  <a:gd name="T21" fmla="*/ 759 h 1284"/>
                  <a:gd name="T22" fmla="*/ 183 w 315"/>
                  <a:gd name="T23" fmla="*/ 849 h 1284"/>
                  <a:gd name="T24" fmla="*/ 225 w 315"/>
                  <a:gd name="T25" fmla="*/ 921 h 1284"/>
                  <a:gd name="T26" fmla="*/ 243 w 315"/>
                  <a:gd name="T27" fmla="*/ 975 h 1284"/>
                  <a:gd name="T28" fmla="*/ 258 w 315"/>
                  <a:gd name="T29" fmla="*/ 1002 h 1284"/>
                  <a:gd name="T30" fmla="*/ 282 w 315"/>
                  <a:gd name="T31" fmla="*/ 1089 h 1284"/>
                  <a:gd name="T32" fmla="*/ 288 w 315"/>
                  <a:gd name="T33" fmla="*/ 1110 h 1284"/>
                  <a:gd name="T34" fmla="*/ 294 w 315"/>
                  <a:gd name="T35" fmla="*/ 1128 h 1284"/>
                  <a:gd name="T36" fmla="*/ 306 w 315"/>
                  <a:gd name="T37" fmla="*/ 1197 h 1284"/>
                  <a:gd name="T38" fmla="*/ 315 w 315"/>
                  <a:gd name="T39" fmla="*/ 1284 h 1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5"/>
                  <a:gd name="T61" fmla="*/ 0 h 1284"/>
                  <a:gd name="T62" fmla="*/ 315 w 315"/>
                  <a:gd name="T63" fmla="*/ 1284 h 12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5" h="1284">
                    <a:moveTo>
                      <a:pt x="99" y="0"/>
                    </a:moveTo>
                    <a:cubicBezTo>
                      <a:pt x="105" y="19"/>
                      <a:pt x="102" y="38"/>
                      <a:pt x="96" y="57"/>
                    </a:cubicBezTo>
                    <a:cubicBezTo>
                      <a:pt x="101" y="76"/>
                      <a:pt x="103" y="94"/>
                      <a:pt x="105" y="114"/>
                    </a:cubicBezTo>
                    <a:cubicBezTo>
                      <a:pt x="97" y="146"/>
                      <a:pt x="105" y="111"/>
                      <a:pt x="99" y="180"/>
                    </a:cubicBezTo>
                    <a:cubicBezTo>
                      <a:pt x="94" y="238"/>
                      <a:pt x="69" y="345"/>
                      <a:pt x="45" y="399"/>
                    </a:cubicBezTo>
                    <a:cubicBezTo>
                      <a:pt x="34" y="424"/>
                      <a:pt x="35" y="458"/>
                      <a:pt x="12" y="474"/>
                    </a:cubicBezTo>
                    <a:cubicBezTo>
                      <a:pt x="3" y="502"/>
                      <a:pt x="3" y="531"/>
                      <a:pt x="0" y="561"/>
                    </a:cubicBezTo>
                    <a:cubicBezTo>
                      <a:pt x="4" y="573"/>
                      <a:pt x="14" y="607"/>
                      <a:pt x="24" y="615"/>
                    </a:cubicBezTo>
                    <a:cubicBezTo>
                      <a:pt x="29" y="619"/>
                      <a:pt x="36" y="620"/>
                      <a:pt x="42" y="624"/>
                    </a:cubicBezTo>
                    <a:cubicBezTo>
                      <a:pt x="47" y="639"/>
                      <a:pt x="62" y="646"/>
                      <a:pt x="69" y="660"/>
                    </a:cubicBezTo>
                    <a:cubicBezTo>
                      <a:pt x="85" y="693"/>
                      <a:pt x="108" y="732"/>
                      <a:pt x="135" y="759"/>
                    </a:cubicBezTo>
                    <a:cubicBezTo>
                      <a:pt x="145" y="790"/>
                      <a:pt x="165" y="822"/>
                      <a:pt x="183" y="849"/>
                    </a:cubicBezTo>
                    <a:cubicBezTo>
                      <a:pt x="198" y="872"/>
                      <a:pt x="209" y="898"/>
                      <a:pt x="225" y="921"/>
                    </a:cubicBezTo>
                    <a:cubicBezTo>
                      <a:pt x="236" y="938"/>
                      <a:pt x="234" y="958"/>
                      <a:pt x="243" y="975"/>
                    </a:cubicBezTo>
                    <a:cubicBezTo>
                      <a:pt x="248" y="984"/>
                      <a:pt x="254" y="993"/>
                      <a:pt x="258" y="1002"/>
                    </a:cubicBezTo>
                    <a:cubicBezTo>
                      <a:pt x="270" y="1030"/>
                      <a:pt x="272" y="1060"/>
                      <a:pt x="282" y="1089"/>
                    </a:cubicBezTo>
                    <a:cubicBezTo>
                      <a:pt x="292" y="1119"/>
                      <a:pt x="277" y="1072"/>
                      <a:pt x="288" y="1110"/>
                    </a:cubicBezTo>
                    <a:cubicBezTo>
                      <a:pt x="290" y="1116"/>
                      <a:pt x="294" y="1128"/>
                      <a:pt x="294" y="1128"/>
                    </a:cubicBezTo>
                    <a:cubicBezTo>
                      <a:pt x="297" y="1151"/>
                      <a:pt x="300" y="1175"/>
                      <a:pt x="306" y="1197"/>
                    </a:cubicBezTo>
                    <a:cubicBezTo>
                      <a:pt x="309" y="1226"/>
                      <a:pt x="315" y="1255"/>
                      <a:pt x="315" y="1284"/>
                    </a:cubicBezTo>
                  </a:path>
                </a:pathLst>
              </a:custGeom>
              <a:no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he-IL"/>
              </a:p>
            </p:txBody>
          </p:sp>
          <p:sp>
            <p:nvSpPr>
              <p:cNvPr id="44" name="Freeform 71"/>
              <p:cNvSpPr>
                <a:spLocks noChangeAspect="1"/>
              </p:cNvSpPr>
              <p:nvPr/>
            </p:nvSpPr>
            <p:spPr bwMode="auto">
              <a:xfrm>
                <a:off x="3639" y="1293"/>
                <a:ext cx="270" cy="1731"/>
              </a:xfrm>
              <a:custGeom>
                <a:avLst/>
                <a:gdLst>
                  <a:gd name="T0" fmla="*/ 237 w 270"/>
                  <a:gd name="T1" fmla="*/ 0 h 1731"/>
                  <a:gd name="T2" fmla="*/ 240 w 270"/>
                  <a:gd name="T3" fmla="*/ 60 h 1731"/>
                  <a:gd name="T4" fmla="*/ 228 w 270"/>
                  <a:gd name="T5" fmla="*/ 168 h 1731"/>
                  <a:gd name="T6" fmla="*/ 204 w 270"/>
                  <a:gd name="T7" fmla="*/ 291 h 1731"/>
                  <a:gd name="T8" fmla="*/ 192 w 270"/>
                  <a:gd name="T9" fmla="*/ 348 h 1731"/>
                  <a:gd name="T10" fmla="*/ 186 w 270"/>
                  <a:gd name="T11" fmla="*/ 366 h 1731"/>
                  <a:gd name="T12" fmla="*/ 177 w 270"/>
                  <a:gd name="T13" fmla="*/ 420 h 1731"/>
                  <a:gd name="T14" fmla="*/ 171 w 270"/>
                  <a:gd name="T15" fmla="*/ 444 h 1731"/>
                  <a:gd name="T16" fmla="*/ 165 w 270"/>
                  <a:gd name="T17" fmla="*/ 462 h 1731"/>
                  <a:gd name="T18" fmla="*/ 132 w 270"/>
                  <a:gd name="T19" fmla="*/ 579 h 1731"/>
                  <a:gd name="T20" fmla="*/ 168 w 270"/>
                  <a:gd name="T21" fmla="*/ 687 h 1731"/>
                  <a:gd name="T22" fmla="*/ 210 w 270"/>
                  <a:gd name="T23" fmla="*/ 795 h 1731"/>
                  <a:gd name="T24" fmla="*/ 222 w 270"/>
                  <a:gd name="T25" fmla="*/ 822 h 1731"/>
                  <a:gd name="T26" fmla="*/ 231 w 270"/>
                  <a:gd name="T27" fmla="*/ 849 h 1731"/>
                  <a:gd name="T28" fmla="*/ 249 w 270"/>
                  <a:gd name="T29" fmla="*/ 927 h 1731"/>
                  <a:gd name="T30" fmla="*/ 258 w 270"/>
                  <a:gd name="T31" fmla="*/ 954 h 1731"/>
                  <a:gd name="T32" fmla="*/ 261 w 270"/>
                  <a:gd name="T33" fmla="*/ 963 h 1731"/>
                  <a:gd name="T34" fmla="*/ 270 w 270"/>
                  <a:gd name="T35" fmla="*/ 1059 h 1731"/>
                  <a:gd name="T36" fmla="*/ 225 w 270"/>
                  <a:gd name="T37" fmla="*/ 1302 h 1731"/>
                  <a:gd name="T38" fmla="*/ 201 w 270"/>
                  <a:gd name="T39" fmla="*/ 1401 h 1731"/>
                  <a:gd name="T40" fmla="*/ 174 w 270"/>
                  <a:gd name="T41" fmla="*/ 1455 h 1731"/>
                  <a:gd name="T42" fmla="*/ 138 w 270"/>
                  <a:gd name="T43" fmla="*/ 1542 h 1731"/>
                  <a:gd name="T44" fmla="*/ 126 w 270"/>
                  <a:gd name="T45" fmla="*/ 1560 h 1731"/>
                  <a:gd name="T46" fmla="*/ 108 w 270"/>
                  <a:gd name="T47" fmla="*/ 1578 h 1731"/>
                  <a:gd name="T48" fmla="*/ 48 w 270"/>
                  <a:gd name="T49" fmla="*/ 1659 h 1731"/>
                  <a:gd name="T50" fmla="*/ 15 w 270"/>
                  <a:gd name="T51" fmla="*/ 1713 h 1731"/>
                  <a:gd name="T52" fmla="*/ 0 w 270"/>
                  <a:gd name="T53" fmla="*/ 1731 h 1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0"/>
                  <a:gd name="T82" fmla="*/ 0 h 1731"/>
                  <a:gd name="T83" fmla="*/ 270 w 270"/>
                  <a:gd name="T84" fmla="*/ 1731 h 1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0" h="1731">
                    <a:moveTo>
                      <a:pt x="237" y="0"/>
                    </a:moveTo>
                    <a:cubicBezTo>
                      <a:pt x="240" y="26"/>
                      <a:pt x="243" y="34"/>
                      <a:pt x="240" y="60"/>
                    </a:cubicBezTo>
                    <a:cubicBezTo>
                      <a:pt x="238" y="109"/>
                      <a:pt x="241" y="129"/>
                      <a:pt x="228" y="168"/>
                    </a:cubicBezTo>
                    <a:cubicBezTo>
                      <a:pt x="222" y="209"/>
                      <a:pt x="214" y="250"/>
                      <a:pt x="204" y="291"/>
                    </a:cubicBezTo>
                    <a:cubicBezTo>
                      <a:pt x="199" y="310"/>
                      <a:pt x="197" y="329"/>
                      <a:pt x="192" y="348"/>
                    </a:cubicBezTo>
                    <a:cubicBezTo>
                      <a:pt x="190" y="354"/>
                      <a:pt x="186" y="366"/>
                      <a:pt x="186" y="366"/>
                    </a:cubicBezTo>
                    <a:cubicBezTo>
                      <a:pt x="184" y="385"/>
                      <a:pt x="182" y="402"/>
                      <a:pt x="177" y="420"/>
                    </a:cubicBezTo>
                    <a:cubicBezTo>
                      <a:pt x="175" y="428"/>
                      <a:pt x="174" y="436"/>
                      <a:pt x="171" y="444"/>
                    </a:cubicBezTo>
                    <a:cubicBezTo>
                      <a:pt x="169" y="450"/>
                      <a:pt x="165" y="462"/>
                      <a:pt x="165" y="462"/>
                    </a:cubicBezTo>
                    <a:cubicBezTo>
                      <a:pt x="160" y="504"/>
                      <a:pt x="140" y="538"/>
                      <a:pt x="132" y="579"/>
                    </a:cubicBezTo>
                    <a:cubicBezTo>
                      <a:pt x="136" y="614"/>
                      <a:pt x="142" y="661"/>
                      <a:pt x="168" y="687"/>
                    </a:cubicBezTo>
                    <a:cubicBezTo>
                      <a:pt x="180" y="723"/>
                      <a:pt x="198" y="758"/>
                      <a:pt x="210" y="795"/>
                    </a:cubicBezTo>
                    <a:cubicBezTo>
                      <a:pt x="213" y="805"/>
                      <a:pt x="218" y="812"/>
                      <a:pt x="222" y="822"/>
                    </a:cubicBezTo>
                    <a:cubicBezTo>
                      <a:pt x="226" y="831"/>
                      <a:pt x="231" y="849"/>
                      <a:pt x="231" y="849"/>
                    </a:cubicBezTo>
                    <a:cubicBezTo>
                      <a:pt x="234" y="877"/>
                      <a:pt x="241" y="901"/>
                      <a:pt x="249" y="927"/>
                    </a:cubicBezTo>
                    <a:cubicBezTo>
                      <a:pt x="252" y="936"/>
                      <a:pt x="255" y="945"/>
                      <a:pt x="258" y="954"/>
                    </a:cubicBezTo>
                    <a:cubicBezTo>
                      <a:pt x="259" y="957"/>
                      <a:pt x="261" y="963"/>
                      <a:pt x="261" y="963"/>
                    </a:cubicBezTo>
                    <a:cubicBezTo>
                      <a:pt x="263" y="995"/>
                      <a:pt x="267" y="1027"/>
                      <a:pt x="270" y="1059"/>
                    </a:cubicBezTo>
                    <a:cubicBezTo>
                      <a:pt x="265" y="1144"/>
                      <a:pt x="252" y="1222"/>
                      <a:pt x="225" y="1302"/>
                    </a:cubicBezTo>
                    <a:cubicBezTo>
                      <a:pt x="231" y="1352"/>
                      <a:pt x="212" y="1361"/>
                      <a:pt x="201" y="1401"/>
                    </a:cubicBezTo>
                    <a:cubicBezTo>
                      <a:pt x="196" y="1420"/>
                      <a:pt x="191" y="1444"/>
                      <a:pt x="174" y="1455"/>
                    </a:cubicBezTo>
                    <a:cubicBezTo>
                      <a:pt x="164" y="1486"/>
                      <a:pt x="154" y="1514"/>
                      <a:pt x="138" y="1542"/>
                    </a:cubicBezTo>
                    <a:cubicBezTo>
                      <a:pt x="134" y="1548"/>
                      <a:pt x="131" y="1555"/>
                      <a:pt x="126" y="1560"/>
                    </a:cubicBezTo>
                    <a:cubicBezTo>
                      <a:pt x="120" y="1566"/>
                      <a:pt x="113" y="1571"/>
                      <a:pt x="108" y="1578"/>
                    </a:cubicBezTo>
                    <a:cubicBezTo>
                      <a:pt x="89" y="1606"/>
                      <a:pt x="67" y="1631"/>
                      <a:pt x="48" y="1659"/>
                    </a:cubicBezTo>
                    <a:cubicBezTo>
                      <a:pt x="36" y="1677"/>
                      <a:pt x="27" y="1695"/>
                      <a:pt x="15" y="1713"/>
                    </a:cubicBezTo>
                    <a:cubicBezTo>
                      <a:pt x="13" y="1717"/>
                      <a:pt x="0" y="1729"/>
                      <a:pt x="0" y="1731"/>
                    </a:cubicBezTo>
                  </a:path>
                </a:pathLst>
              </a:custGeom>
              <a:no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he-IL"/>
              </a:p>
            </p:txBody>
          </p:sp>
          <p:sp>
            <p:nvSpPr>
              <p:cNvPr id="45" name="Freeform 72"/>
              <p:cNvSpPr>
                <a:spLocks noChangeAspect="1"/>
              </p:cNvSpPr>
              <p:nvPr/>
            </p:nvSpPr>
            <p:spPr bwMode="auto">
              <a:xfrm>
                <a:off x="3189" y="3021"/>
                <a:ext cx="456" cy="888"/>
              </a:xfrm>
              <a:custGeom>
                <a:avLst/>
                <a:gdLst>
                  <a:gd name="T0" fmla="*/ 456 w 456"/>
                  <a:gd name="T1" fmla="*/ 0 h 888"/>
                  <a:gd name="T2" fmla="*/ 417 w 456"/>
                  <a:gd name="T3" fmla="*/ 63 h 888"/>
                  <a:gd name="T4" fmla="*/ 405 w 456"/>
                  <a:gd name="T5" fmla="*/ 99 h 888"/>
                  <a:gd name="T6" fmla="*/ 327 w 456"/>
                  <a:gd name="T7" fmla="*/ 270 h 888"/>
                  <a:gd name="T8" fmla="*/ 309 w 456"/>
                  <a:gd name="T9" fmla="*/ 306 h 888"/>
                  <a:gd name="T10" fmla="*/ 279 w 456"/>
                  <a:gd name="T11" fmla="*/ 402 h 888"/>
                  <a:gd name="T12" fmla="*/ 273 w 456"/>
                  <a:gd name="T13" fmla="*/ 411 h 888"/>
                  <a:gd name="T14" fmla="*/ 267 w 456"/>
                  <a:gd name="T15" fmla="*/ 429 h 888"/>
                  <a:gd name="T16" fmla="*/ 249 w 456"/>
                  <a:gd name="T17" fmla="*/ 495 h 888"/>
                  <a:gd name="T18" fmla="*/ 210 w 456"/>
                  <a:gd name="T19" fmla="*/ 576 h 888"/>
                  <a:gd name="T20" fmla="*/ 195 w 456"/>
                  <a:gd name="T21" fmla="*/ 612 h 888"/>
                  <a:gd name="T22" fmla="*/ 180 w 456"/>
                  <a:gd name="T23" fmla="*/ 666 h 888"/>
                  <a:gd name="T24" fmla="*/ 141 w 456"/>
                  <a:gd name="T25" fmla="*/ 720 h 888"/>
                  <a:gd name="T26" fmla="*/ 111 w 456"/>
                  <a:gd name="T27" fmla="*/ 762 h 888"/>
                  <a:gd name="T28" fmla="*/ 105 w 456"/>
                  <a:gd name="T29" fmla="*/ 771 h 888"/>
                  <a:gd name="T30" fmla="*/ 96 w 456"/>
                  <a:gd name="T31" fmla="*/ 777 h 888"/>
                  <a:gd name="T32" fmla="*/ 48 w 456"/>
                  <a:gd name="T33" fmla="*/ 837 h 888"/>
                  <a:gd name="T34" fmla="*/ 24 w 456"/>
                  <a:gd name="T35" fmla="*/ 861 h 888"/>
                  <a:gd name="T36" fmla="*/ 0 w 456"/>
                  <a:gd name="T37" fmla="*/ 888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6"/>
                  <a:gd name="T58" fmla="*/ 0 h 888"/>
                  <a:gd name="T59" fmla="*/ 456 w 456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6" h="888">
                    <a:moveTo>
                      <a:pt x="456" y="0"/>
                    </a:moveTo>
                    <a:cubicBezTo>
                      <a:pt x="452" y="4"/>
                      <a:pt x="419" y="57"/>
                      <a:pt x="417" y="63"/>
                    </a:cubicBezTo>
                    <a:cubicBezTo>
                      <a:pt x="414" y="71"/>
                      <a:pt x="410" y="91"/>
                      <a:pt x="405" y="99"/>
                    </a:cubicBezTo>
                    <a:cubicBezTo>
                      <a:pt x="370" y="152"/>
                      <a:pt x="347" y="210"/>
                      <a:pt x="327" y="270"/>
                    </a:cubicBezTo>
                    <a:cubicBezTo>
                      <a:pt x="323" y="282"/>
                      <a:pt x="314" y="294"/>
                      <a:pt x="309" y="306"/>
                    </a:cubicBezTo>
                    <a:cubicBezTo>
                      <a:pt x="295" y="337"/>
                      <a:pt x="292" y="371"/>
                      <a:pt x="279" y="402"/>
                    </a:cubicBezTo>
                    <a:cubicBezTo>
                      <a:pt x="278" y="405"/>
                      <a:pt x="274" y="408"/>
                      <a:pt x="273" y="411"/>
                    </a:cubicBezTo>
                    <a:cubicBezTo>
                      <a:pt x="270" y="417"/>
                      <a:pt x="269" y="423"/>
                      <a:pt x="267" y="429"/>
                    </a:cubicBezTo>
                    <a:cubicBezTo>
                      <a:pt x="260" y="449"/>
                      <a:pt x="261" y="477"/>
                      <a:pt x="249" y="495"/>
                    </a:cubicBezTo>
                    <a:cubicBezTo>
                      <a:pt x="234" y="518"/>
                      <a:pt x="221" y="550"/>
                      <a:pt x="210" y="576"/>
                    </a:cubicBezTo>
                    <a:cubicBezTo>
                      <a:pt x="204" y="590"/>
                      <a:pt x="203" y="600"/>
                      <a:pt x="195" y="612"/>
                    </a:cubicBezTo>
                    <a:cubicBezTo>
                      <a:pt x="191" y="626"/>
                      <a:pt x="190" y="656"/>
                      <a:pt x="180" y="666"/>
                    </a:cubicBezTo>
                    <a:cubicBezTo>
                      <a:pt x="164" y="682"/>
                      <a:pt x="153" y="702"/>
                      <a:pt x="141" y="720"/>
                    </a:cubicBezTo>
                    <a:cubicBezTo>
                      <a:pt x="131" y="735"/>
                      <a:pt x="127" y="751"/>
                      <a:pt x="111" y="762"/>
                    </a:cubicBezTo>
                    <a:cubicBezTo>
                      <a:pt x="109" y="765"/>
                      <a:pt x="108" y="768"/>
                      <a:pt x="105" y="771"/>
                    </a:cubicBezTo>
                    <a:cubicBezTo>
                      <a:pt x="102" y="774"/>
                      <a:pt x="98" y="774"/>
                      <a:pt x="96" y="777"/>
                    </a:cubicBezTo>
                    <a:cubicBezTo>
                      <a:pt x="78" y="799"/>
                      <a:pt x="73" y="820"/>
                      <a:pt x="48" y="837"/>
                    </a:cubicBezTo>
                    <a:cubicBezTo>
                      <a:pt x="41" y="847"/>
                      <a:pt x="34" y="854"/>
                      <a:pt x="24" y="861"/>
                    </a:cubicBezTo>
                    <a:cubicBezTo>
                      <a:pt x="21" y="871"/>
                      <a:pt x="10" y="883"/>
                      <a:pt x="0" y="888"/>
                    </a:cubicBezTo>
                  </a:path>
                </a:pathLst>
              </a:custGeom>
              <a:no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he-IL"/>
              </a:p>
            </p:txBody>
          </p:sp>
        </p:grpSp>
        <p:grpSp>
          <p:nvGrpSpPr>
            <p:cNvPr id="5" name="Group 73"/>
            <p:cNvGrpSpPr>
              <a:grpSpLocks noChangeAspect="1"/>
            </p:cNvGrpSpPr>
            <p:nvPr/>
          </p:nvGrpSpPr>
          <p:grpSpPr bwMode="auto">
            <a:xfrm>
              <a:off x="433892" y="2794185"/>
              <a:ext cx="588504" cy="2720588"/>
              <a:chOff x="1351" y="1428"/>
              <a:chExt cx="456" cy="2547"/>
            </a:xfrm>
          </p:grpSpPr>
          <p:sp>
            <p:nvSpPr>
              <p:cNvPr id="41" name="Freeform 74"/>
              <p:cNvSpPr>
                <a:spLocks noChangeAspect="1"/>
              </p:cNvSpPr>
              <p:nvPr/>
            </p:nvSpPr>
            <p:spPr bwMode="auto">
              <a:xfrm>
                <a:off x="1524" y="1428"/>
                <a:ext cx="283" cy="1477"/>
              </a:xfrm>
              <a:custGeom>
                <a:avLst/>
                <a:gdLst>
                  <a:gd name="T0" fmla="*/ 81 w 283"/>
                  <a:gd name="T1" fmla="*/ 0 h 1477"/>
                  <a:gd name="T2" fmla="*/ 90 w 283"/>
                  <a:gd name="T3" fmla="*/ 63 h 1477"/>
                  <a:gd name="T4" fmla="*/ 81 w 283"/>
                  <a:gd name="T5" fmla="*/ 132 h 1477"/>
                  <a:gd name="T6" fmla="*/ 84 w 283"/>
                  <a:gd name="T7" fmla="*/ 276 h 1477"/>
                  <a:gd name="T8" fmla="*/ 93 w 283"/>
                  <a:gd name="T9" fmla="*/ 378 h 1477"/>
                  <a:gd name="T10" fmla="*/ 108 w 283"/>
                  <a:gd name="T11" fmla="*/ 429 h 1477"/>
                  <a:gd name="T12" fmla="*/ 144 w 283"/>
                  <a:gd name="T13" fmla="*/ 549 h 1477"/>
                  <a:gd name="T14" fmla="*/ 192 w 283"/>
                  <a:gd name="T15" fmla="*/ 642 h 1477"/>
                  <a:gd name="T16" fmla="*/ 231 w 283"/>
                  <a:gd name="T17" fmla="*/ 702 h 1477"/>
                  <a:gd name="T18" fmla="*/ 237 w 283"/>
                  <a:gd name="T19" fmla="*/ 711 h 1477"/>
                  <a:gd name="T20" fmla="*/ 246 w 283"/>
                  <a:gd name="T21" fmla="*/ 714 h 1477"/>
                  <a:gd name="T22" fmla="*/ 258 w 283"/>
                  <a:gd name="T23" fmla="*/ 741 h 1477"/>
                  <a:gd name="T24" fmla="*/ 273 w 283"/>
                  <a:gd name="T25" fmla="*/ 759 h 1477"/>
                  <a:gd name="T26" fmla="*/ 282 w 283"/>
                  <a:gd name="T27" fmla="*/ 867 h 1477"/>
                  <a:gd name="T28" fmla="*/ 279 w 283"/>
                  <a:gd name="T29" fmla="*/ 954 h 1477"/>
                  <a:gd name="T30" fmla="*/ 258 w 283"/>
                  <a:gd name="T31" fmla="*/ 990 h 1477"/>
                  <a:gd name="T32" fmla="*/ 213 w 283"/>
                  <a:gd name="T33" fmla="*/ 1107 h 1477"/>
                  <a:gd name="T34" fmla="*/ 180 w 283"/>
                  <a:gd name="T35" fmla="*/ 1206 h 1477"/>
                  <a:gd name="T36" fmla="*/ 156 w 283"/>
                  <a:gd name="T37" fmla="*/ 1284 h 1477"/>
                  <a:gd name="T38" fmla="*/ 117 w 283"/>
                  <a:gd name="T39" fmla="*/ 1353 h 1477"/>
                  <a:gd name="T40" fmla="*/ 102 w 283"/>
                  <a:gd name="T41" fmla="*/ 1371 h 1477"/>
                  <a:gd name="T42" fmla="*/ 84 w 283"/>
                  <a:gd name="T43" fmla="*/ 1383 h 1477"/>
                  <a:gd name="T44" fmla="*/ 42 w 283"/>
                  <a:gd name="T45" fmla="*/ 1440 h 1477"/>
                  <a:gd name="T46" fmla="*/ 0 w 283"/>
                  <a:gd name="T47" fmla="*/ 1467 h 14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3"/>
                  <a:gd name="T73" fmla="*/ 0 h 1477"/>
                  <a:gd name="T74" fmla="*/ 283 w 283"/>
                  <a:gd name="T75" fmla="*/ 1477 h 14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3" h="1477">
                    <a:moveTo>
                      <a:pt x="81" y="0"/>
                    </a:moveTo>
                    <a:cubicBezTo>
                      <a:pt x="85" y="21"/>
                      <a:pt x="90" y="63"/>
                      <a:pt x="90" y="63"/>
                    </a:cubicBezTo>
                    <a:cubicBezTo>
                      <a:pt x="87" y="86"/>
                      <a:pt x="87" y="110"/>
                      <a:pt x="81" y="132"/>
                    </a:cubicBezTo>
                    <a:cubicBezTo>
                      <a:pt x="82" y="180"/>
                      <a:pt x="96" y="229"/>
                      <a:pt x="84" y="276"/>
                    </a:cubicBezTo>
                    <a:cubicBezTo>
                      <a:pt x="87" y="310"/>
                      <a:pt x="89" y="344"/>
                      <a:pt x="93" y="378"/>
                    </a:cubicBezTo>
                    <a:cubicBezTo>
                      <a:pt x="95" y="396"/>
                      <a:pt x="105" y="411"/>
                      <a:pt x="108" y="429"/>
                    </a:cubicBezTo>
                    <a:cubicBezTo>
                      <a:pt x="114" y="465"/>
                      <a:pt x="123" y="518"/>
                      <a:pt x="144" y="549"/>
                    </a:cubicBezTo>
                    <a:cubicBezTo>
                      <a:pt x="152" y="580"/>
                      <a:pt x="169" y="619"/>
                      <a:pt x="192" y="642"/>
                    </a:cubicBezTo>
                    <a:cubicBezTo>
                      <a:pt x="196" y="655"/>
                      <a:pt x="220" y="694"/>
                      <a:pt x="231" y="702"/>
                    </a:cubicBezTo>
                    <a:cubicBezTo>
                      <a:pt x="233" y="705"/>
                      <a:pt x="234" y="709"/>
                      <a:pt x="237" y="711"/>
                    </a:cubicBezTo>
                    <a:cubicBezTo>
                      <a:pt x="239" y="713"/>
                      <a:pt x="244" y="712"/>
                      <a:pt x="246" y="714"/>
                    </a:cubicBezTo>
                    <a:cubicBezTo>
                      <a:pt x="252" y="720"/>
                      <a:pt x="253" y="734"/>
                      <a:pt x="258" y="741"/>
                    </a:cubicBezTo>
                    <a:cubicBezTo>
                      <a:pt x="262" y="747"/>
                      <a:pt x="269" y="753"/>
                      <a:pt x="273" y="759"/>
                    </a:cubicBezTo>
                    <a:cubicBezTo>
                      <a:pt x="275" y="796"/>
                      <a:pt x="270" y="832"/>
                      <a:pt x="282" y="867"/>
                    </a:cubicBezTo>
                    <a:cubicBezTo>
                      <a:pt x="281" y="896"/>
                      <a:pt x="283" y="925"/>
                      <a:pt x="279" y="954"/>
                    </a:cubicBezTo>
                    <a:cubicBezTo>
                      <a:pt x="278" y="959"/>
                      <a:pt x="261" y="983"/>
                      <a:pt x="258" y="990"/>
                    </a:cubicBezTo>
                    <a:cubicBezTo>
                      <a:pt x="241" y="1028"/>
                      <a:pt x="230" y="1069"/>
                      <a:pt x="213" y="1107"/>
                    </a:cubicBezTo>
                    <a:cubicBezTo>
                      <a:pt x="199" y="1139"/>
                      <a:pt x="200" y="1177"/>
                      <a:pt x="180" y="1206"/>
                    </a:cubicBezTo>
                    <a:cubicBezTo>
                      <a:pt x="176" y="1254"/>
                      <a:pt x="168" y="1247"/>
                      <a:pt x="156" y="1284"/>
                    </a:cubicBezTo>
                    <a:cubicBezTo>
                      <a:pt x="153" y="1312"/>
                      <a:pt x="142" y="1337"/>
                      <a:pt x="117" y="1353"/>
                    </a:cubicBezTo>
                    <a:cubicBezTo>
                      <a:pt x="112" y="1361"/>
                      <a:pt x="110" y="1365"/>
                      <a:pt x="102" y="1371"/>
                    </a:cubicBezTo>
                    <a:cubicBezTo>
                      <a:pt x="96" y="1375"/>
                      <a:pt x="84" y="1383"/>
                      <a:pt x="84" y="1383"/>
                    </a:cubicBezTo>
                    <a:cubicBezTo>
                      <a:pt x="79" y="1401"/>
                      <a:pt x="56" y="1426"/>
                      <a:pt x="42" y="1440"/>
                    </a:cubicBezTo>
                    <a:cubicBezTo>
                      <a:pt x="39" y="1448"/>
                      <a:pt x="10" y="1477"/>
                      <a:pt x="0" y="1467"/>
                    </a:cubicBezTo>
                  </a:path>
                </a:pathLst>
              </a:custGeom>
              <a:no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he-IL"/>
              </a:p>
            </p:txBody>
          </p:sp>
          <p:sp>
            <p:nvSpPr>
              <p:cNvPr id="42" name="Freeform 75"/>
              <p:cNvSpPr>
                <a:spLocks noChangeAspect="1"/>
              </p:cNvSpPr>
              <p:nvPr/>
            </p:nvSpPr>
            <p:spPr bwMode="auto">
              <a:xfrm>
                <a:off x="1351" y="2889"/>
                <a:ext cx="200" cy="1086"/>
              </a:xfrm>
              <a:custGeom>
                <a:avLst/>
                <a:gdLst>
                  <a:gd name="T0" fmla="*/ 200 w 200"/>
                  <a:gd name="T1" fmla="*/ 0 h 1086"/>
                  <a:gd name="T2" fmla="*/ 176 w 200"/>
                  <a:gd name="T3" fmla="*/ 33 h 1086"/>
                  <a:gd name="T4" fmla="*/ 161 w 200"/>
                  <a:gd name="T5" fmla="*/ 48 h 1086"/>
                  <a:gd name="T6" fmla="*/ 131 w 200"/>
                  <a:gd name="T7" fmla="*/ 120 h 1086"/>
                  <a:gd name="T8" fmla="*/ 95 w 200"/>
                  <a:gd name="T9" fmla="*/ 192 h 1086"/>
                  <a:gd name="T10" fmla="*/ 74 w 200"/>
                  <a:gd name="T11" fmla="*/ 237 h 1086"/>
                  <a:gd name="T12" fmla="*/ 62 w 200"/>
                  <a:gd name="T13" fmla="*/ 264 h 1086"/>
                  <a:gd name="T14" fmla="*/ 53 w 200"/>
                  <a:gd name="T15" fmla="*/ 309 h 1086"/>
                  <a:gd name="T16" fmla="*/ 47 w 200"/>
                  <a:gd name="T17" fmla="*/ 327 h 1086"/>
                  <a:gd name="T18" fmla="*/ 5 w 200"/>
                  <a:gd name="T19" fmla="*/ 534 h 1086"/>
                  <a:gd name="T20" fmla="*/ 20 w 200"/>
                  <a:gd name="T21" fmla="*/ 720 h 1086"/>
                  <a:gd name="T22" fmla="*/ 29 w 200"/>
                  <a:gd name="T23" fmla="*/ 837 h 1086"/>
                  <a:gd name="T24" fmla="*/ 44 w 200"/>
                  <a:gd name="T25" fmla="*/ 864 h 1086"/>
                  <a:gd name="T26" fmla="*/ 56 w 200"/>
                  <a:gd name="T27" fmla="*/ 882 h 1086"/>
                  <a:gd name="T28" fmla="*/ 83 w 200"/>
                  <a:gd name="T29" fmla="*/ 933 h 1086"/>
                  <a:gd name="T30" fmla="*/ 95 w 200"/>
                  <a:gd name="T31" fmla="*/ 969 h 1086"/>
                  <a:gd name="T32" fmla="*/ 107 w 200"/>
                  <a:gd name="T33" fmla="*/ 978 h 1086"/>
                  <a:gd name="T34" fmla="*/ 125 w 200"/>
                  <a:gd name="T35" fmla="*/ 996 h 1086"/>
                  <a:gd name="T36" fmla="*/ 149 w 200"/>
                  <a:gd name="T37" fmla="*/ 1041 h 1086"/>
                  <a:gd name="T38" fmla="*/ 158 w 200"/>
                  <a:gd name="T39" fmla="*/ 1080 h 1086"/>
                  <a:gd name="T40" fmla="*/ 167 w 200"/>
                  <a:gd name="T41" fmla="*/ 1086 h 10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0"/>
                  <a:gd name="T64" fmla="*/ 0 h 1086"/>
                  <a:gd name="T65" fmla="*/ 200 w 200"/>
                  <a:gd name="T66" fmla="*/ 1086 h 10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0" h="1086">
                    <a:moveTo>
                      <a:pt x="200" y="0"/>
                    </a:moveTo>
                    <a:cubicBezTo>
                      <a:pt x="191" y="13"/>
                      <a:pt x="190" y="24"/>
                      <a:pt x="176" y="33"/>
                    </a:cubicBezTo>
                    <a:cubicBezTo>
                      <a:pt x="172" y="39"/>
                      <a:pt x="165" y="42"/>
                      <a:pt x="161" y="48"/>
                    </a:cubicBezTo>
                    <a:cubicBezTo>
                      <a:pt x="149" y="68"/>
                      <a:pt x="144" y="101"/>
                      <a:pt x="131" y="120"/>
                    </a:cubicBezTo>
                    <a:cubicBezTo>
                      <a:pt x="116" y="142"/>
                      <a:pt x="103" y="167"/>
                      <a:pt x="95" y="192"/>
                    </a:cubicBezTo>
                    <a:cubicBezTo>
                      <a:pt x="90" y="208"/>
                      <a:pt x="82" y="222"/>
                      <a:pt x="74" y="237"/>
                    </a:cubicBezTo>
                    <a:cubicBezTo>
                      <a:pt x="70" y="246"/>
                      <a:pt x="62" y="264"/>
                      <a:pt x="62" y="264"/>
                    </a:cubicBezTo>
                    <a:cubicBezTo>
                      <a:pt x="58" y="297"/>
                      <a:pt x="62" y="282"/>
                      <a:pt x="53" y="309"/>
                    </a:cubicBezTo>
                    <a:cubicBezTo>
                      <a:pt x="51" y="315"/>
                      <a:pt x="47" y="327"/>
                      <a:pt x="47" y="327"/>
                    </a:cubicBezTo>
                    <a:cubicBezTo>
                      <a:pt x="37" y="397"/>
                      <a:pt x="17" y="465"/>
                      <a:pt x="5" y="534"/>
                    </a:cubicBezTo>
                    <a:cubicBezTo>
                      <a:pt x="0" y="598"/>
                      <a:pt x="8" y="658"/>
                      <a:pt x="20" y="720"/>
                    </a:cubicBezTo>
                    <a:cubicBezTo>
                      <a:pt x="23" y="759"/>
                      <a:pt x="25" y="798"/>
                      <a:pt x="29" y="837"/>
                    </a:cubicBezTo>
                    <a:cubicBezTo>
                      <a:pt x="30" y="846"/>
                      <a:pt x="40" y="858"/>
                      <a:pt x="44" y="864"/>
                    </a:cubicBezTo>
                    <a:cubicBezTo>
                      <a:pt x="48" y="870"/>
                      <a:pt x="56" y="882"/>
                      <a:pt x="56" y="882"/>
                    </a:cubicBezTo>
                    <a:cubicBezTo>
                      <a:pt x="61" y="902"/>
                      <a:pt x="75" y="915"/>
                      <a:pt x="83" y="933"/>
                    </a:cubicBezTo>
                    <a:cubicBezTo>
                      <a:pt x="88" y="944"/>
                      <a:pt x="91" y="957"/>
                      <a:pt x="95" y="969"/>
                    </a:cubicBezTo>
                    <a:cubicBezTo>
                      <a:pt x="97" y="974"/>
                      <a:pt x="103" y="975"/>
                      <a:pt x="107" y="978"/>
                    </a:cubicBezTo>
                    <a:cubicBezTo>
                      <a:pt x="113" y="984"/>
                      <a:pt x="125" y="996"/>
                      <a:pt x="125" y="996"/>
                    </a:cubicBezTo>
                    <a:cubicBezTo>
                      <a:pt x="131" y="1014"/>
                      <a:pt x="143" y="1023"/>
                      <a:pt x="149" y="1041"/>
                    </a:cubicBezTo>
                    <a:cubicBezTo>
                      <a:pt x="153" y="1068"/>
                      <a:pt x="150" y="1055"/>
                      <a:pt x="158" y="1080"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               </a:pathLst>
              </a:custGeom>
              <a:no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he-IL"/>
              </a:p>
            </p:txBody>
          </p:sp>
        </p:grpSp>
        <p:grpSp>
          <p:nvGrpSpPr>
            <p:cNvPr id="6" name="Group 76"/>
            <p:cNvGrpSpPr>
              <a:grpSpLocks noChangeAspect="1"/>
            </p:cNvGrpSpPr>
            <p:nvPr/>
          </p:nvGrpSpPr>
          <p:grpSpPr bwMode="auto">
            <a:xfrm>
              <a:off x="3119611" y="1286532"/>
              <a:ext cx="926894" cy="4164559"/>
              <a:chOff x="3189" y="9"/>
              <a:chExt cx="720" cy="3900"/>
            </a:xfrm>
          </p:grpSpPr>
          <p:sp>
            <p:nvSpPr>
              <p:cNvPr id="38" name="Freeform 77"/>
              <p:cNvSpPr>
                <a:spLocks noChangeAspect="1"/>
              </p:cNvSpPr>
              <p:nvPr/>
            </p:nvSpPr>
            <p:spPr bwMode="auto">
              <a:xfrm>
                <a:off x="3564" y="9"/>
                <a:ext cx="315" cy="1284"/>
              </a:xfrm>
              <a:custGeom>
                <a:avLst/>
                <a:gdLst>
                  <a:gd name="T0" fmla="*/ 99 w 315"/>
                  <a:gd name="T1" fmla="*/ 0 h 1284"/>
                  <a:gd name="T2" fmla="*/ 96 w 315"/>
                  <a:gd name="T3" fmla="*/ 57 h 1284"/>
                  <a:gd name="T4" fmla="*/ 105 w 315"/>
                  <a:gd name="T5" fmla="*/ 114 h 1284"/>
                  <a:gd name="T6" fmla="*/ 99 w 315"/>
                  <a:gd name="T7" fmla="*/ 180 h 1284"/>
                  <a:gd name="T8" fmla="*/ 45 w 315"/>
                  <a:gd name="T9" fmla="*/ 399 h 1284"/>
                  <a:gd name="T10" fmla="*/ 12 w 315"/>
                  <a:gd name="T11" fmla="*/ 474 h 1284"/>
                  <a:gd name="T12" fmla="*/ 0 w 315"/>
                  <a:gd name="T13" fmla="*/ 561 h 1284"/>
                  <a:gd name="T14" fmla="*/ 24 w 315"/>
                  <a:gd name="T15" fmla="*/ 615 h 1284"/>
                  <a:gd name="T16" fmla="*/ 42 w 315"/>
                  <a:gd name="T17" fmla="*/ 624 h 1284"/>
                  <a:gd name="T18" fmla="*/ 69 w 315"/>
                  <a:gd name="T19" fmla="*/ 660 h 1284"/>
                  <a:gd name="T20" fmla="*/ 135 w 315"/>
                  <a:gd name="T21" fmla="*/ 759 h 1284"/>
                  <a:gd name="T22" fmla="*/ 183 w 315"/>
                  <a:gd name="T23" fmla="*/ 849 h 1284"/>
                  <a:gd name="T24" fmla="*/ 225 w 315"/>
                  <a:gd name="T25" fmla="*/ 921 h 1284"/>
                  <a:gd name="T26" fmla="*/ 243 w 315"/>
                  <a:gd name="T27" fmla="*/ 975 h 1284"/>
                  <a:gd name="T28" fmla="*/ 258 w 315"/>
                  <a:gd name="T29" fmla="*/ 1002 h 1284"/>
                  <a:gd name="T30" fmla="*/ 282 w 315"/>
                  <a:gd name="T31" fmla="*/ 1089 h 1284"/>
                  <a:gd name="T32" fmla="*/ 288 w 315"/>
                  <a:gd name="T33" fmla="*/ 1110 h 1284"/>
                  <a:gd name="T34" fmla="*/ 294 w 315"/>
                  <a:gd name="T35" fmla="*/ 1128 h 1284"/>
                  <a:gd name="T36" fmla="*/ 306 w 315"/>
                  <a:gd name="T37" fmla="*/ 1197 h 1284"/>
                  <a:gd name="T38" fmla="*/ 315 w 315"/>
                  <a:gd name="T39" fmla="*/ 1284 h 1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5"/>
                  <a:gd name="T61" fmla="*/ 0 h 1284"/>
                  <a:gd name="T62" fmla="*/ 315 w 315"/>
                  <a:gd name="T63" fmla="*/ 1284 h 12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5" h="1284">
                    <a:moveTo>
                      <a:pt x="99" y="0"/>
                    </a:moveTo>
                    <a:cubicBezTo>
                      <a:pt x="105" y="19"/>
                      <a:pt x="102" y="38"/>
                      <a:pt x="96" y="57"/>
                    </a:cubicBezTo>
                    <a:cubicBezTo>
                      <a:pt x="101" y="76"/>
                      <a:pt x="103" y="94"/>
                      <a:pt x="105" y="114"/>
                    </a:cubicBezTo>
                    <a:cubicBezTo>
                      <a:pt x="97" y="146"/>
                      <a:pt x="105" y="111"/>
                      <a:pt x="99" y="180"/>
                    </a:cubicBezTo>
                    <a:cubicBezTo>
                      <a:pt x="94" y="238"/>
                      <a:pt x="69" y="345"/>
                      <a:pt x="45" y="399"/>
                    </a:cubicBezTo>
                    <a:cubicBezTo>
                      <a:pt x="34" y="424"/>
                      <a:pt x="35" y="458"/>
                      <a:pt x="12" y="474"/>
                    </a:cubicBezTo>
                    <a:cubicBezTo>
                      <a:pt x="3" y="502"/>
                      <a:pt x="3" y="531"/>
                      <a:pt x="0" y="561"/>
                    </a:cubicBezTo>
                    <a:cubicBezTo>
                      <a:pt x="4" y="573"/>
                      <a:pt x="14" y="607"/>
                      <a:pt x="24" y="615"/>
                    </a:cubicBezTo>
                    <a:cubicBezTo>
                      <a:pt x="29" y="619"/>
                      <a:pt x="36" y="620"/>
                      <a:pt x="42" y="624"/>
                    </a:cubicBezTo>
                    <a:cubicBezTo>
                      <a:pt x="47" y="639"/>
                      <a:pt x="62" y="646"/>
                      <a:pt x="69" y="660"/>
                    </a:cubicBezTo>
                    <a:cubicBezTo>
                      <a:pt x="85" y="693"/>
                      <a:pt x="108" y="732"/>
                      <a:pt x="135" y="759"/>
                    </a:cubicBezTo>
                    <a:cubicBezTo>
                      <a:pt x="145" y="790"/>
                      <a:pt x="165" y="822"/>
                      <a:pt x="183" y="849"/>
                    </a:cubicBezTo>
                    <a:cubicBezTo>
                      <a:pt x="198" y="872"/>
                      <a:pt x="209" y="898"/>
                      <a:pt x="225" y="921"/>
                    </a:cubicBezTo>
                    <a:cubicBezTo>
                      <a:pt x="236" y="938"/>
                      <a:pt x="234" y="958"/>
                      <a:pt x="243" y="975"/>
                    </a:cubicBezTo>
                    <a:cubicBezTo>
                      <a:pt x="248" y="984"/>
                      <a:pt x="254" y="993"/>
                      <a:pt x="258" y="1002"/>
                    </a:cubicBezTo>
                    <a:cubicBezTo>
                      <a:pt x="270" y="1030"/>
                      <a:pt x="272" y="1060"/>
                      <a:pt x="282" y="1089"/>
                    </a:cubicBezTo>
                    <a:cubicBezTo>
                      <a:pt x="292" y="1119"/>
                      <a:pt x="277" y="1072"/>
                      <a:pt x="288" y="1110"/>
                    </a:cubicBezTo>
                    <a:cubicBezTo>
                      <a:pt x="290" y="1116"/>
                      <a:pt x="294" y="1128"/>
                      <a:pt x="294" y="1128"/>
                    </a:cubicBezTo>
                    <a:cubicBezTo>
                      <a:pt x="297" y="1151"/>
                      <a:pt x="300" y="1175"/>
                      <a:pt x="306" y="1197"/>
                    </a:cubicBezTo>
                    <a:cubicBezTo>
                      <a:pt x="309" y="1226"/>
                      <a:pt x="315" y="1255"/>
                      <a:pt x="315" y="1284"/>
                    </a:cubicBezTo>
                  </a:path>
                </a:pathLst>
              </a:custGeom>
              <a:no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he-IL"/>
              </a:p>
            </p:txBody>
          </p:sp>
          <p:sp>
            <p:nvSpPr>
              <p:cNvPr id="39" name="Freeform 78"/>
              <p:cNvSpPr>
                <a:spLocks noChangeAspect="1"/>
              </p:cNvSpPr>
              <p:nvPr/>
            </p:nvSpPr>
            <p:spPr bwMode="auto">
              <a:xfrm>
                <a:off x="3639" y="1293"/>
                <a:ext cx="270" cy="1731"/>
              </a:xfrm>
              <a:custGeom>
                <a:avLst/>
                <a:gdLst>
                  <a:gd name="T0" fmla="*/ 237 w 270"/>
                  <a:gd name="T1" fmla="*/ 0 h 1731"/>
                  <a:gd name="T2" fmla="*/ 240 w 270"/>
                  <a:gd name="T3" fmla="*/ 60 h 1731"/>
                  <a:gd name="T4" fmla="*/ 228 w 270"/>
                  <a:gd name="T5" fmla="*/ 168 h 1731"/>
                  <a:gd name="T6" fmla="*/ 204 w 270"/>
                  <a:gd name="T7" fmla="*/ 291 h 1731"/>
                  <a:gd name="T8" fmla="*/ 192 w 270"/>
                  <a:gd name="T9" fmla="*/ 348 h 1731"/>
                  <a:gd name="T10" fmla="*/ 186 w 270"/>
                  <a:gd name="T11" fmla="*/ 366 h 1731"/>
                  <a:gd name="T12" fmla="*/ 177 w 270"/>
                  <a:gd name="T13" fmla="*/ 420 h 1731"/>
                  <a:gd name="T14" fmla="*/ 171 w 270"/>
                  <a:gd name="T15" fmla="*/ 444 h 1731"/>
                  <a:gd name="T16" fmla="*/ 165 w 270"/>
                  <a:gd name="T17" fmla="*/ 462 h 1731"/>
                  <a:gd name="T18" fmla="*/ 132 w 270"/>
                  <a:gd name="T19" fmla="*/ 579 h 1731"/>
                  <a:gd name="T20" fmla="*/ 168 w 270"/>
                  <a:gd name="T21" fmla="*/ 687 h 1731"/>
                  <a:gd name="T22" fmla="*/ 210 w 270"/>
                  <a:gd name="T23" fmla="*/ 795 h 1731"/>
                  <a:gd name="T24" fmla="*/ 222 w 270"/>
                  <a:gd name="T25" fmla="*/ 822 h 1731"/>
                  <a:gd name="T26" fmla="*/ 231 w 270"/>
                  <a:gd name="T27" fmla="*/ 849 h 1731"/>
                  <a:gd name="T28" fmla="*/ 249 w 270"/>
                  <a:gd name="T29" fmla="*/ 927 h 1731"/>
                  <a:gd name="T30" fmla="*/ 258 w 270"/>
                  <a:gd name="T31" fmla="*/ 954 h 1731"/>
                  <a:gd name="T32" fmla="*/ 261 w 270"/>
                  <a:gd name="T33" fmla="*/ 963 h 1731"/>
                  <a:gd name="T34" fmla="*/ 270 w 270"/>
                  <a:gd name="T35" fmla="*/ 1059 h 1731"/>
                  <a:gd name="T36" fmla="*/ 225 w 270"/>
                  <a:gd name="T37" fmla="*/ 1302 h 1731"/>
                  <a:gd name="T38" fmla="*/ 201 w 270"/>
                  <a:gd name="T39" fmla="*/ 1401 h 1731"/>
                  <a:gd name="T40" fmla="*/ 174 w 270"/>
                  <a:gd name="T41" fmla="*/ 1455 h 1731"/>
                  <a:gd name="T42" fmla="*/ 138 w 270"/>
                  <a:gd name="T43" fmla="*/ 1542 h 1731"/>
                  <a:gd name="T44" fmla="*/ 126 w 270"/>
                  <a:gd name="T45" fmla="*/ 1560 h 1731"/>
                  <a:gd name="T46" fmla="*/ 108 w 270"/>
                  <a:gd name="T47" fmla="*/ 1578 h 1731"/>
                  <a:gd name="T48" fmla="*/ 48 w 270"/>
                  <a:gd name="T49" fmla="*/ 1659 h 1731"/>
                  <a:gd name="T50" fmla="*/ 15 w 270"/>
                  <a:gd name="T51" fmla="*/ 1713 h 1731"/>
                  <a:gd name="T52" fmla="*/ 0 w 270"/>
                  <a:gd name="T53" fmla="*/ 1731 h 17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0"/>
                  <a:gd name="T82" fmla="*/ 0 h 1731"/>
                  <a:gd name="T83" fmla="*/ 270 w 270"/>
                  <a:gd name="T84" fmla="*/ 1731 h 17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0" h="1731">
                    <a:moveTo>
                      <a:pt x="237" y="0"/>
                    </a:moveTo>
                    <a:cubicBezTo>
                      <a:pt x="240" y="26"/>
                      <a:pt x="243" y="34"/>
                      <a:pt x="240" y="60"/>
                    </a:cubicBezTo>
                    <a:cubicBezTo>
                      <a:pt x="238" y="109"/>
                      <a:pt x="241" y="129"/>
                      <a:pt x="228" y="168"/>
                    </a:cubicBezTo>
                    <a:cubicBezTo>
                      <a:pt x="222" y="209"/>
                      <a:pt x="214" y="250"/>
                      <a:pt x="204" y="291"/>
                    </a:cubicBezTo>
                    <a:cubicBezTo>
                      <a:pt x="199" y="310"/>
                      <a:pt x="197" y="329"/>
                      <a:pt x="192" y="348"/>
                    </a:cubicBezTo>
                    <a:cubicBezTo>
                      <a:pt x="190" y="354"/>
                      <a:pt x="186" y="366"/>
                      <a:pt x="186" y="366"/>
                    </a:cubicBezTo>
                    <a:cubicBezTo>
                      <a:pt x="184" y="385"/>
                      <a:pt x="182" y="402"/>
                      <a:pt x="177" y="420"/>
                    </a:cubicBezTo>
                    <a:cubicBezTo>
                      <a:pt x="175" y="428"/>
                      <a:pt x="174" y="436"/>
                      <a:pt x="171" y="444"/>
                    </a:cubicBezTo>
                    <a:cubicBezTo>
                      <a:pt x="169" y="450"/>
                      <a:pt x="165" y="462"/>
                      <a:pt x="165" y="462"/>
                    </a:cubicBezTo>
                    <a:cubicBezTo>
                      <a:pt x="160" y="504"/>
                      <a:pt x="140" y="538"/>
                      <a:pt x="132" y="579"/>
                    </a:cubicBezTo>
                    <a:cubicBezTo>
                      <a:pt x="136" y="614"/>
                      <a:pt x="142" y="661"/>
                      <a:pt x="168" y="687"/>
                    </a:cubicBezTo>
                    <a:cubicBezTo>
                      <a:pt x="180" y="723"/>
                      <a:pt x="198" y="758"/>
                      <a:pt x="210" y="795"/>
                    </a:cubicBezTo>
                    <a:cubicBezTo>
                      <a:pt x="213" y="805"/>
                      <a:pt x="218" y="812"/>
                      <a:pt x="222" y="822"/>
                    </a:cubicBezTo>
                    <a:cubicBezTo>
                      <a:pt x="226" y="831"/>
                      <a:pt x="231" y="849"/>
                      <a:pt x="231" y="849"/>
                    </a:cubicBezTo>
                    <a:cubicBezTo>
                      <a:pt x="234" y="877"/>
                      <a:pt x="241" y="901"/>
                      <a:pt x="249" y="927"/>
                    </a:cubicBezTo>
                    <a:cubicBezTo>
                      <a:pt x="252" y="936"/>
                      <a:pt x="255" y="945"/>
                      <a:pt x="258" y="954"/>
                    </a:cubicBezTo>
                    <a:cubicBezTo>
                      <a:pt x="259" y="957"/>
                      <a:pt x="261" y="963"/>
                      <a:pt x="261" y="963"/>
                    </a:cubicBezTo>
                    <a:cubicBezTo>
                      <a:pt x="263" y="995"/>
                      <a:pt x="267" y="1027"/>
                      <a:pt x="270" y="1059"/>
                    </a:cubicBezTo>
                    <a:cubicBezTo>
                      <a:pt x="265" y="1144"/>
                      <a:pt x="252" y="1222"/>
                      <a:pt x="225" y="1302"/>
                    </a:cubicBezTo>
                    <a:cubicBezTo>
                      <a:pt x="231" y="1352"/>
                      <a:pt x="212" y="1361"/>
                      <a:pt x="201" y="1401"/>
                    </a:cubicBezTo>
                    <a:cubicBezTo>
                      <a:pt x="196" y="1420"/>
                      <a:pt x="191" y="1444"/>
                      <a:pt x="174" y="1455"/>
                    </a:cubicBezTo>
                    <a:cubicBezTo>
                      <a:pt x="164" y="1486"/>
                      <a:pt x="154" y="1514"/>
                      <a:pt x="138" y="1542"/>
                    </a:cubicBezTo>
                    <a:cubicBezTo>
                      <a:pt x="134" y="1548"/>
                      <a:pt x="131" y="1555"/>
                      <a:pt x="126" y="1560"/>
                    </a:cubicBezTo>
                    <a:cubicBezTo>
                      <a:pt x="120" y="1566"/>
                      <a:pt x="113" y="1571"/>
                      <a:pt x="108" y="1578"/>
                    </a:cubicBezTo>
                    <a:cubicBezTo>
                      <a:pt x="89" y="1606"/>
                      <a:pt x="67" y="1631"/>
                      <a:pt x="48" y="1659"/>
                    </a:cubicBezTo>
                    <a:cubicBezTo>
                      <a:pt x="36" y="1677"/>
                      <a:pt x="27" y="1695"/>
                      <a:pt x="15" y="1713"/>
                    </a:cubicBezTo>
                    <a:cubicBezTo>
                      <a:pt x="13" y="1717"/>
                      <a:pt x="0" y="1729"/>
                      <a:pt x="0" y="1731"/>
                    </a:cubicBezTo>
                  </a:path>
                </a:pathLst>
              </a:custGeom>
              <a:no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he-IL"/>
              </a:p>
            </p:txBody>
          </p:sp>
          <p:sp>
            <p:nvSpPr>
              <p:cNvPr id="40" name="Freeform 79"/>
              <p:cNvSpPr>
                <a:spLocks noChangeAspect="1"/>
              </p:cNvSpPr>
              <p:nvPr/>
            </p:nvSpPr>
            <p:spPr bwMode="auto">
              <a:xfrm>
                <a:off x="3189" y="3021"/>
                <a:ext cx="456" cy="888"/>
              </a:xfrm>
              <a:custGeom>
                <a:avLst/>
                <a:gdLst>
                  <a:gd name="T0" fmla="*/ 456 w 456"/>
                  <a:gd name="T1" fmla="*/ 0 h 888"/>
                  <a:gd name="T2" fmla="*/ 417 w 456"/>
                  <a:gd name="T3" fmla="*/ 63 h 888"/>
                  <a:gd name="T4" fmla="*/ 405 w 456"/>
                  <a:gd name="T5" fmla="*/ 99 h 888"/>
                  <a:gd name="T6" fmla="*/ 327 w 456"/>
                  <a:gd name="T7" fmla="*/ 270 h 888"/>
                  <a:gd name="T8" fmla="*/ 309 w 456"/>
                  <a:gd name="T9" fmla="*/ 306 h 888"/>
                  <a:gd name="T10" fmla="*/ 279 w 456"/>
                  <a:gd name="T11" fmla="*/ 402 h 888"/>
                  <a:gd name="T12" fmla="*/ 273 w 456"/>
                  <a:gd name="T13" fmla="*/ 411 h 888"/>
                  <a:gd name="T14" fmla="*/ 267 w 456"/>
                  <a:gd name="T15" fmla="*/ 429 h 888"/>
                  <a:gd name="T16" fmla="*/ 249 w 456"/>
                  <a:gd name="T17" fmla="*/ 495 h 888"/>
                  <a:gd name="T18" fmla="*/ 210 w 456"/>
                  <a:gd name="T19" fmla="*/ 576 h 888"/>
                  <a:gd name="T20" fmla="*/ 195 w 456"/>
                  <a:gd name="T21" fmla="*/ 612 h 888"/>
                  <a:gd name="T22" fmla="*/ 180 w 456"/>
                  <a:gd name="T23" fmla="*/ 666 h 888"/>
                  <a:gd name="T24" fmla="*/ 141 w 456"/>
                  <a:gd name="T25" fmla="*/ 720 h 888"/>
                  <a:gd name="T26" fmla="*/ 111 w 456"/>
                  <a:gd name="T27" fmla="*/ 762 h 888"/>
                  <a:gd name="T28" fmla="*/ 105 w 456"/>
                  <a:gd name="T29" fmla="*/ 771 h 888"/>
                  <a:gd name="T30" fmla="*/ 96 w 456"/>
                  <a:gd name="T31" fmla="*/ 777 h 888"/>
                  <a:gd name="T32" fmla="*/ 48 w 456"/>
                  <a:gd name="T33" fmla="*/ 837 h 888"/>
                  <a:gd name="T34" fmla="*/ 24 w 456"/>
                  <a:gd name="T35" fmla="*/ 861 h 888"/>
                  <a:gd name="T36" fmla="*/ 0 w 456"/>
                  <a:gd name="T37" fmla="*/ 888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6"/>
                  <a:gd name="T58" fmla="*/ 0 h 888"/>
                  <a:gd name="T59" fmla="*/ 456 w 456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6" h="888">
                    <a:moveTo>
                      <a:pt x="456" y="0"/>
                    </a:moveTo>
                    <a:cubicBezTo>
                      <a:pt x="452" y="4"/>
                      <a:pt x="419" y="57"/>
                      <a:pt x="417" y="63"/>
                    </a:cubicBezTo>
                    <a:cubicBezTo>
                      <a:pt x="414" y="71"/>
                      <a:pt x="410" y="91"/>
                      <a:pt x="405" y="99"/>
                    </a:cubicBezTo>
                    <a:cubicBezTo>
                      <a:pt x="370" y="152"/>
                      <a:pt x="347" y="210"/>
                      <a:pt x="327" y="270"/>
                    </a:cubicBezTo>
                    <a:cubicBezTo>
                      <a:pt x="323" y="282"/>
                      <a:pt x="314" y="294"/>
                      <a:pt x="309" y="306"/>
                    </a:cubicBezTo>
                    <a:cubicBezTo>
                      <a:pt x="295" y="337"/>
                      <a:pt x="292" y="371"/>
                      <a:pt x="279" y="402"/>
                    </a:cubicBezTo>
                    <a:cubicBezTo>
                      <a:pt x="278" y="405"/>
                      <a:pt x="274" y="408"/>
                      <a:pt x="273" y="411"/>
                    </a:cubicBezTo>
                    <a:cubicBezTo>
                      <a:pt x="270" y="417"/>
                      <a:pt x="269" y="423"/>
                      <a:pt x="267" y="429"/>
                    </a:cubicBezTo>
                    <a:cubicBezTo>
                      <a:pt x="260" y="449"/>
                      <a:pt x="261" y="477"/>
                      <a:pt x="249" y="495"/>
                    </a:cubicBezTo>
                    <a:cubicBezTo>
                      <a:pt x="234" y="518"/>
                      <a:pt x="221" y="550"/>
                      <a:pt x="210" y="576"/>
                    </a:cubicBezTo>
                    <a:cubicBezTo>
                      <a:pt x="204" y="590"/>
                      <a:pt x="203" y="600"/>
                      <a:pt x="195" y="612"/>
                    </a:cubicBezTo>
                    <a:cubicBezTo>
                      <a:pt x="191" y="626"/>
                      <a:pt x="190" y="656"/>
                      <a:pt x="180" y="666"/>
                    </a:cubicBezTo>
                    <a:cubicBezTo>
                      <a:pt x="164" y="682"/>
                      <a:pt x="153" y="702"/>
                      <a:pt x="141" y="720"/>
                    </a:cubicBezTo>
                    <a:cubicBezTo>
                      <a:pt x="131" y="735"/>
                      <a:pt x="127" y="751"/>
                      <a:pt x="111" y="762"/>
                    </a:cubicBezTo>
                    <a:cubicBezTo>
                      <a:pt x="109" y="765"/>
                      <a:pt x="108" y="768"/>
                      <a:pt x="105" y="771"/>
                    </a:cubicBezTo>
                    <a:cubicBezTo>
                      <a:pt x="102" y="774"/>
                      <a:pt x="98" y="774"/>
                      <a:pt x="96" y="777"/>
                    </a:cubicBezTo>
                    <a:cubicBezTo>
                      <a:pt x="78" y="799"/>
                      <a:pt x="73" y="820"/>
                      <a:pt x="48" y="837"/>
                    </a:cubicBezTo>
                    <a:cubicBezTo>
                      <a:pt x="41" y="847"/>
                      <a:pt x="34" y="854"/>
                      <a:pt x="24" y="861"/>
                    </a:cubicBezTo>
                    <a:cubicBezTo>
                      <a:pt x="21" y="871"/>
                      <a:pt x="10" y="883"/>
                      <a:pt x="0" y="888"/>
                    </a:cubicBezTo>
                  </a:path>
                </a:pathLst>
              </a:custGeom>
              <a:no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he-IL"/>
              </a:p>
            </p:txBody>
          </p:sp>
        </p:grpSp>
        <p:grpSp>
          <p:nvGrpSpPr>
            <p:cNvPr id="22" name="Group 80"/>
            <p:cNvGrpSpPr>
              <a:grpSpLocks noChangeAspect="1"/>
            </p:cNvGrpSpPr>
            <p:nvPr/>
          </p:nvGrpSpPr>
          <p:grpSpPr bwMode="auto">
            <a:xfrm>
              <a:off x="210528" y="3062245"/>
              <a:ext cx="477491" cy="2609514"/>
              <a:chOff x="1200" y="1682"/>
              <a:chExt cx="370" cy="2442"/>
            </a:xfrm>
          </p:grpSpPr>
          <p:sp>
            <p:nvSpPr>
              <p:cNvPr id="36" name="Freeform 81"/>
              <p:cNvSpPr>
                <a:spLocks noChangeAspect="1"/>
              </p:cNvSpPr>
              <p:nvPr/>
            </p:nvSpPr>
            <p:spPr bwMode="auto">
              <a:xfrm>
                <a:off x="1200" y="1682"/>
                <a:ext cx="370" cy="1322"/>
              </a:xfrm>
              <a:custGeom>
                <a:avLst/>
                <a:gdLst>
                  <a:gd name="T0" fmla="*/ 188 w 370"/>
                  <a:gd name="T1" fmla="*/ 18 h 1322"/>
                  <a:gd name="T2" fmla="*/ 196 w 370"/>
                  <a:gd name="T3" fmla="*/ 74 h 1322"/>
                  <a:gd name="T4" fmla="*/ 216 w 370"/>
                  <a:gd name="T5" fmla="*/ 154 h 1322"/>
                  <a:gd name="T6" fmla="*/ 228 w 370"/>
                  <a:gd name="T7" fmla="*/ 190 h 1322"/>
                  <a:gd name="T8" fmla="*/ 232 w 370"/>
                  <a:gd name="T9" fmla="*/ 202 h 1322"/>
                  <a:gd name="T10" fmla="*/ 240 w 370"/>
                  <a:gd name="T11" fmla="*/ 274 h 1322"/>
                  <a:gd name="T12" fmla="*/ 280 w 370"/>
                  <a:gd name="T13" fmla="*/ 378 h 1322"/>
                  <a:gd name="T14" fmla="*/ 324 w 370"/>
                  <a:gd name="T15" fmla="*/ 458 h 1322"/>
                  <a:gd name="T16" fmla="*/ 360 w 370"/>
                  <a:gd name="T17" fmla="*/ 542 h 1322"/>
                  <a:gd name="T18" fmla="*/ 364 w 370"/>
                  <a:gd name="T19" fmla="*/ 762 h 1322"/>
                  <a:gd name="T20" fmla="*/ 336 w 370"/>
                  <a:gd name="T21" fmla="*/ 826 h 1322"/>
                  <a:gd name="T22" fmla="*/ 328 w 370"/>
                  <a:gd name="T23" fmla="*/ 850 h 1322"/>
                  <a:gd name="T24" fmla="*/ 288 w 370"/>
                  <a:gd name="T25" fmla="*/ 910 h 1322"/>
                  <a:gd name="T26" fmla="*/ 276 w 370"/>
                  <a:gd name="T27" fmla="*/ 946 h 1322"/>
                  <a:gd name="T28" fmla="*/ 212 w 370"/>
                  <a:gd name="T29" fmla="*/ 1018 h 1322"/>
                  <a:gd name="T30" fmla="*/ 164 w 370"/>
                  <a:gd name="T31" fmla="*/ 1074 h 1322"/>
                  <a:gd name="T32" fmla="*/ 148 w 370"/>
                  <a:gd name="T33" fmla="*/ 1094 h 1322"/>
                  <a:gd name="T34" fmla="*/ 104 w 370"/>
                  <a:gd name="T35" fmla="*/ 1154 h 1322"/>
                  <a:gd name="T36" fmla="*/ 84 w 370"/>
                  <a:gd name="T37" fmla="*/ 1190 h 1322"/>
                  <a:gd name="T38" fmla="*/ 0 w 370"/>
                  <a:gd name="T39" fmla="*/ 1322 h 13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70"/>
                  <a:gd name="T61" fmla="*/ 0 h 1322"/>
                  <a:gd name="T62" fmla="*/ 370 w 370"/>
                  <a:gd name="T63" fmla="*/ 1322 h 132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70" h="1322">
                    <a:moveTo>
                      <a:pt x="188" y="18"/>
                    </a:moveTo>
                    <a:cubicBezTo>
                      <a:pt x="199" y="51"/>
                      <a:pt x="183" y="0"/>
                      <a:pt x="196" y="74"/>
                    </a:cubicBezTo>
                    <a:cubicBezTo>
                      <a:pt x="201" y="100"/>
                      <a:pt x="211" y="128"/>
                      <a:pt x="216" y="154"/>
                    </a:cubicBezTo>
                    <a:cubicBezTo>
                      <a:pt x="218" y="166"/>
                      <a:pt x="224" y="178"/>
                      <a:pt x="228" y="190"/>
                    </a:cubicBezTo>
                    <a:cubicBezTo>
                      <a:pt x="229" y="194"/>
                      <a:pt x="232" y="202"/>
                      <a:pt x="232" y="202"/>
                    </a:cubicBezTo>
                    <a:cubicBezTo>
                      <a:pt x="235" y="226"/>
                      <a:pt x="236" y="250"/>
                      <a:pt x="240" y="274"/>
                    </a:cubicBezTo>
                    <a:cubicBezTo>
                      <a:pt x="246" y="312"/>
                      <a:pt x="265" y="344"/>
                      <a:pt x="280" y="378"/>
                    </a:cubicBezTo>
                    <a:cubicBezTo>
                      <a:pt x="293" y="407"/>
                      <a:pt x="296" y="439"/>
                      <a:pt x="324" y="458"/>
                    </a:cubicBezTo>
                    <a:cubicBezTo>
                      <a:pt x="334" y="487"/>
                      <a:pt x="350" y="513"/>
                      <a:pt x="360" y="542"/>
                    </a:cubicBezTo>
                    <a:cubicBezTo>
                      <a:pt x="364" y="617"/>
                      <a:pt x="370" y="687"/>
                      <a:pt x="364" y="762"/>
                    </a:cubicBezTo>
                    <a:cubicBezTo>
                      <a:pt x="362" y="787"/>
                      <a:pt x="349" y="806"/>
                      <a:pt x="336" y="826"/>
                    </a:cubicBezTo>
                    <a:cubicBezTo>
                      <a:pt x="331" y="833"/>
                      <a:pt x="333" y="843"/>
                      <a:pt x="328" y="850"/>
                    </a:cubicBezTo>
                    <a:cubicBezTo>
                      <a:pt x="317" y="866"/>
                      <a:pt x="294" y="891"/>
                      <a:pt x="288" y="910"/>
                    </a:cubicBezTo>
                    <a:cubicBezTo>
                      <a:pt x="284" y="922"/>
                      <a:pt x="283" y="935"/>
                      <a:pt x="276" y="946"/>
                    </a:cubicBezTo>
                    <a:cubicBezTo>
                      <a:pt x="258" y="973"/>
                      <a:pt x="230" y="992"/>
                      <a:pt x="212" y="1018"/>
                    </a:cubicBezTo>
                    <a:cubicBezTo>
                      <a:pt x="198" y="1038"/>
                      <a:pt x="184" y="1060"/>
                      <a:pt x="164" y="1074"/>
                    </a:cubicBezTo>
                    <a:cubicBezTo>
                      <a:pt x="155" y="1101"/>
                      <a:pt x="167" y="1072"/>
                      <a:pt x="148" y="1094"/>
                    </a:cubicBezTo>
                    <a:cubicBezTo>
                      <a:pt x="131" y="1113"/>
                      <a:pt x="122" y="1136"/>
                      <a:pt x="104" y="1154"/>
                    </a:cubicBezTo>
                    <a:cubicBezTo>
                      <a:pt x="98" y="1173"/>
                      <a:pt x="92" y="1165"/>
                      <a:pt x="84" y="1190"/>
                    </a:cubicBezTo>
                    <a:cubicBezTo>
                      <a:pt x="70" y="1232"/>
                      <a:pt x="41" y="1302"/>
                      <a:pt x="0" y="1322"/>
                    </a:cubicBezTo>
                  </a:path>
                </a:pathLst>
              </a:custGeom>
              <a:no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he-IL"/>
              </a:p>
            </p:txBody>
          </p:sp>
          <p:sp>
            <p:nvSpPr>
              <p:cNvPr id="37" name="Freeform 82"/>
              <p:cNvSpPr>
                <a:spLocks noChangeAspect="1"/>
              </p:cNvSpPr>
              <p:nvPr/>
            </p:nvSpPr>
            <p:spPr bwMode="auto">
              <a:xfrm>
                <a:off x="1208" y="3912"/>
                <a:ext cx="116" cy="212"/>
              </a:xfrm>
              <a:custGeom>
                <a:avLst/>
                <a:gdLst>
                  <a:gd name="T0" fmla="*/ 0 w 116"/>
                  <a:gd name="T1" fmla="*/ 0 h 212"/>
                  <a:gd name="T2" fmla="*/ 36 w 116"/>
                  <a:gd name="T3" fmla="*/ 84 h 212"/>
                  <a:gd name="T4" fmla="*/ 48 w 116"/>
                  <a:gd name="T5" fmla="*/ 120 h 212"/>
                  <a:gd name="T6" fmla="*/ 116 w 116"/>
                  <a:gd name="T7" fmla="*/ 212 h 2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212"/>
                  <a:gd name="T14" fmla="*/ 116 w 116"/>
                  <a:gd name="T15" fmla="*/ 212 h 2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212">
                    <a:moveTo>
                      <a:pt x="0" y="0"/>
                    </a:moveTo>
                    <a:cubicBezTo>
                      <a:pt x="17" y="26"/>
                      <a:pt x="26" y="55"/>
                      <a:pt x="36" y="84"/>
                    </a:cubicBezTo>
                    <a:cubicBezTo>
                      <a:pt x="39" y="94"/>
                      <a:pt x="42" y="111"/>
                      <a:pt x="48" y="120"/>
                    </a:cubicBezTo>
                    <a:cubicBezTo>
                      <a:pt x="69" y="152"/>
                      <a:pt x="89" y="185"/>
                      <a:pt x="116" y="212"/>
                    </a:cubicBezTo>
                  </a:path>
                </a:pathLst>
              </a:custGeom>
              <a:no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he-IL"/>
              </a:p>
            </p:txBody>
          </p:sp>
        </p:grpSp>
        <p:sp>
          <p:nvSpPr>
            <p:cNvPr id="26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511044" y="3234041"/>
              <a:ext cx="288902" cy="340629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A</a:t>
              </a:r>
              <a:endPara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endParaRPr>
            </a:p>
          </p:txBody>
        </p:sp>
        <p:sp>
          <p:nvSpPr>
            <p:cNvPr id="27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1701851" y="3234041"/>
              <a:ext cx="290240" cy="340629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A</a:t>
              </a:r>
              <a:endParaRPr lang="he-I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endParaRPr>
            </a:p>
          </p:txBody>
        </p:sp>
        <p:sp>
          <p:nvSpPr>
            <p:cNvPr id="28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1107997" y="3234041"/>
              <a:ext cx="290240" cy="340629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FF"/>
                  </a:solidFill>
                  <a:latin typeface="Arial Black"/>
                </a:rPr>
                <a:t>B</a:t>
              </a:r>
              <a:endParaRPr lang="he-I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latin typeface="Arial Black"/>
              </a:endParaRPr>
            </a:p>
          </p:txBody>
        </p:sp>
        <p:sp>
          <p:nvSpPr>
            <p:cNvPr id="29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582355" y="3234041"/>
              <a:ext cx="290240" cy="340629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C</a:t>
              </a:r>
              <a:endParaRPr lang="he-I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endParaRPr>
            </a:p>
          </p:txBody>
        </p:sp>
        <p:sp>
          <p:nvSpPr>
            <p:cNvPr id="30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3185149" y="3234041"/>
              <a:ext cx="290240" cy="340629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GB" sz="3600" kern="1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rgbClr val="66FFFF"/>
                  </a:solidFill>
                  <a:latin typeface="Arial Black"/>
                </a:rPr>
                <a:t>B</a:t>
              </a:r>
              <a:endParaRPr lang="he-IL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66FFFF"/>
                </a:solidFill>
                <a:latin typeface="Arial Black"/>
              </a:endParaRPr>
            </a:p>
          </p:txBody>
        </p:sp>
        <p:sp>
          <p:nvSpPr>
            <p:cNvPr id="31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3630540" y="3234041"/>
              <a:ext cx="288902" cy="340629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C</a:t>
              </a:r>
              <a:endPara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endParaRPr>
            </a:p>
          </p:txBody>
        </p:sp>
        <p:sp>
          <p:nvSpPr>
            <p:cNvPr id="33" name="Text Box 93"/>
            <p:cNvSpPr txBox="1">
              <a:spLocks noChangeArrowheads="1"/>
            </p:cNvSpPr>
            <p:nvPr/>
          </p:nvSpPr>
          <p:spPr bwMode="auto">
            <a:xfrm>
              <a:off x="1204297" y="2130699"/>
              <a:ext cx="7396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400" b="1" dirty="0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Candara" panose="020E0502030303020204" pitchFamily="34" charset="0"/>
                  <a:cs typeface="David" pitchFamily="34" charset="-79"/>
                </a:rPr>
                <a:t>Alpha Line</a:t>
              </a:r>
              <a:endParaRPr lang="en-US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David" pitchFamily="34" charset="-79"/>
              </a:endParaRPr>
            </a:p>
          </p:txBody>
        </p:sp>
        <p:sp>
          <p:nvSpPr>
            <p:cNvPr id="34" name="Text Box 94"/>
            <p:cNvSpPr txBox="1">
              <a:spLocks noChangeArrowheads="1"/>
            </p:cNvSpPr>
            <p:nvPr/>
          </p:nvSpPr>
          <p:spPr bwMode="auto">
            <a:xfrm>
              <a:off x="2231740" y="3871548"/>
              <a:ext cx="739643" cy="50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400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andara" panose="020E0502030303020204" pitchFamily="34" charset="0"/>
                  <a:cs typeface="David" pitchFamily="34" charset="-79"/>
                </a:rPr>
                <a:t>Bravo Line</a:t>
              </a:r>
              <a:endParaRPr lang="en-US" sz="1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andara" panose="020E0502030303020204" pitchFamily="34" charset="0"/>
                <a:cs typeface="David" pitchFamily="34" charset="-79"/>
              </a:endParaRPr>
            </a:p>
          </p:txBody>
        </p:sp>
        <p:sp>
          <p:nvSpPr>
            <p:cNvPr id="35" name="Text Box 92"/>
            <p:cNvSpPr txBox="1">
              <a:spLocks noChangeArrowheads="1"/>
            </p:cNvSpPr>
            <p:nvPr/>
          </p:nvSpPr>
          <p:spPr bwMode="auto">
            <a:xfrm>
              <a:off x="333578" y="4109309"/>
              <a:ext cx="1202421" cy="629423"/>
            </a:xfrm>
            <a:prstGeom prst="rect">
              <a:avLst/>
            </a:prstGeom>
            <a:solidFill>
              <a:schemeClr val="bg1">
                <a:alpha val="5803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dirty="0" smtClean="0">
                  <a:latin typeface="Candara" panose="020E0502030303020204" pitchFamily="34" charset="0"/>
                  <a:cs typeface="David" pitchFamily="34" charset="-79"/>
                </a:rPr>
                <a:t>Areas of Limitation</a:t>
              </a:r>
              <a:endParaRPr lang="en-US" dirty="0">
                <a:latin typeface="Candara" panose="020E0502030303020204" pitchFamily="34" charset="0"/>
                <a:cs typeface="David" pitchFamily="34" charset="-79"/>
              </a:endParaRPr>
            </a:p>
          </p:txBody>
        </p:sp>
        <p:sp>
          <p:nvSpPr>
            <p:cNvPr id="46" name="Text Box 92"/>
            <p:cNvSpPr txBox="1">
              <a:spLocks noChangeArrowheads="1"/>
            </p:cNvSpPr>
            <p:nvPr/>
          </p:nvSpPr>
          <p:spPr bwMode="auto">
            <a:xfrm>
              <a:off x="2828171" y="1910565"/>
              <a:ext cx="1232088" cy="646331"/>
            </a:xfrm>
            <a:prstGeom prst="rect">
              <a:avLst/>
            </a:prstGeom>
            <a:solidFill>
              <a:schemeClr val="bg1">
                <a:alpha val="5803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dirty="0" smtClean="0">
                  <a:latin typeface="Candara" panose="020E0502030303020204" pitchFamily="34" charset="0"/>
                  <a:cs typeface="David" pitchFamily="34" charset="-79"/>
                </a:rPr>
                <a:t>Areas of Limitation</a:t>
              </a:r>
              <a:endParaRPr lang="en-US" dirty="0">
                <a:latin typeface="Candara" panose="020E0502030303020204" pitchFamily="34" charset="0"/>
                <a:cs typeface="David" pitchFamily="34" charset="-79"/>
              </a:endParaRPr>
            </a:p>
          </p:txBody>
        </p:sp>
      </p:grpSp>
      <p:sp>
        <p:nvSpPr>
          <p:cNvPr id="47" name="כותרת 3"/>
          <p:cNvSpPr txBox="1">
            <a:spLocks/>
          </p:cNvSpPr>
          <p:nvPr/>
        </p:nvSpPr>
        <p:spPr>
          <a:xfrm>
            <a:off x="540" y="230720"/>
            <a:ext cx="8666915" cy="494928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800" dirty="0" smtClean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Candara" panose="020E0502030303020204" pitchFamily="34" charset="0"/>
                <a:cs typeface="Arial" pitchFamily="34" charset="0"/>
              </a:rPr>
              <a:t>Golan - Area of Separation (AOS)</a:t>
            </a:r>
            <a:endParaRPr lang="he-IL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4480236" y="3654025"/>
            <a:ext cx="4502254" cy="1823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500" b="1" u="sng" dirty="0" smtClean="0">
                <a:solidFill>
                  <a:schemeClr val="lt1"/>
                </a:solidFill>
                <a:latin typeface="Candara" panose="020E0502030303020204" pitchFamily="34" charset="0"/>
              </a:rPr>
              <a:t>Area </a:t>
            </a:r>
            <a:r>
              <a:rPr lang="en-US" sz="1500" b="1" u="sng" dirty="0">
                <a:solidFill>
                  <a:schemeClr val="lt1"/>
                </a:solidFill>
                <a:latin typeface="Candara" panose="020E0502030303020204" pitchFamily="34" charset="0"/>
              </a:rPr>
              <a:t>of Separation</a:t>
            </a:r>
          </a:p>
          <a:p>
            <a:pPr algn="l" rtl="0">
              <a:lnSpc>
                <a:spcPct val="150000"/>
              </a:lnSpc>
            </a:pPr>
            <a:r>
              <a:rPr lang="en-US" sz="1500" dirty="0" smtClean="0">
                <a:solidFill>
                  <a:schemeClr val="lt1"/>
                </a:solidFill>
                <a:latin typeface="Candara" panose="020E0502030303020204" pitchFamily="34" charset="0"/>
              </a:rPr>
              <a:t>The ‘</a:t>
            </a:r>
            <a:r>
              <a:rPr lang="en-US" sz="1500" dirty="0">
                <a:solidFill>
                  <a:schemeClr val="lt1"/>
                </a:solidFill>
                <a:latin typeface="Candara" panose="020E0502030303020204" pitchFamily="34" charset="0"/>
              </a:rPr>
              <a:t>Area of Separation’ </a:t>
            </a:r>
            <a:r>
              <a:rPr lang="en-US" sz="1500" dirty="0" smtClean="0">
                <a:solidFill>
                  <a:schemeClr val="lt1"/>
                </a:solidFill>
                <a:latin typeface="Candara" panose="020E0502030303020204" pitchFamily="34" charset="0"/>
              </a:rPr>
              <a:t>in Syrian territory is to remain  demilitarized. </a:t>
            </a:r>
          </a:p>
          <a:p>
            <a:pPr algn="l" rtl="0">
              <a:lnSpc>
                <a:spcPct val="150000"/>
              </a:lnSpc>
            </a:pPr>
            <a:r>
              <a:rPr lang="en-US" sz="1500" dirty="0" smtClean="0">
                <a:solidFill>
                  <a:schemeClr val="lt1"/>
                </a:solidFill>
                <a:latin typeface="Candara" panose="020E0502030303020204" pitchFamily="34" charset="0"/>
              </a:rPr>
              <a:t>The Syrian army is to remain east of the Bravo Line.</a:t>
            </a:r>
          </a:p>
          <a:p>
            <a:pPr algn="l" rtl="0">
              <a:lnSpc>
                <a:spcPct val="150000"/>
              </a:lnSpc>
            </a:pPr>
            <a:r>
              <a:rPr lang="en-US" sz="1500" dirty="0" smtClean="0">
                <a:solidFill>
                  <a:schemeClr val="lt1"/>
                </a:solidFill>
                <a:latin typeface="Candara" panose="020E0502030303020204" pitchFamily="34" charset="0"/>
              </a:rPr>
              <a:t>The IDF is to remain west of the Alpha Line. </a:t>
            </a:r>
          </a:p>
        </p:txBody>
      </p:sp>
    </p:spTree>
    <p:extLst>
      <p:ext uri="{BB962C8B-B14F-4D97-AF65-F5344CB8AC3E}">
        <p14:creationId xmlns="" xmlns:p14="http://schemas.microsoft.com/office/powerpoint/2010/main" val="12640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 descr="camo fou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0856"/>
            <a:ext cx="6912768" cy="6807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 descr="Mideast-Israel-UN-Syr_Horo-635x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540060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UNSCOP</a:t>
            </a:r>
            <a:endParaRPr lang="he-IL" dirty="0"/>
          </a:p>
        </p:txBody>
      </p:sp>
      <p:pic>
        <p:nvPicPr>
          <p:cNvPr id="4" name="מציין מיקום תוכן 3" descr="unsc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446" y="1600200"/>
            <a:ext cx="457310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and Weizmann</a:t>
            </a:r>
            <a:endParaRPr lang="he-IL" dirty="0"/>
          </a:p>
        </p:txBody>
      </p:sp>
      <p:pic>
        <p:nvPicPr>
          <p:cNvPr id="4" name="מציין מיקום תוכן 3" descr="טרומן וויצמן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7" y="1933686"/>
            <a:ext cx="4845714" cy="3943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 descr="כט בנובמב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45991"/>
            <a:ext cx="7216012" cy="5412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 count</a:t>
            </a:r>
            <a:endParaRPr lang="he-IL" dirty="0"/>
          </a:p>
        </p:txBody>
      </p:sp>
      <p:pic>
        <p:nvPicPr>
          <p:cNvPr id="4" name="מציין מיקום תוכן 3" descr="טופס הצבע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268760"/>
            <a:ext cx="3985036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partiti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052736"/>
            <a:ext cx="3816424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 descr="מדינה עברית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259157" cy="5452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 descr="עיתון החלטת החלוק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00200"/>
            <a:ext cx="489654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עיתון.jpg"/>
          <p:cNvPicPr>
            <a:picLocks noChangeAspect="1"/>
          </p:cNvPicPr>
          <p:nvPr/>
        </p:nvPicPr>
        <p:blipFill>
          <a:blip r:embed="rId2" cstate="print"/>
          <a:srcRect l="2362" t="8859" r="3139" b="4320"/>
          <a:stretch>
            <a:fillRect/>
          </a:stretch>
        </p:blipFill>
        <p:spPr bwMode="auto">
          <a:xfrm>
            <a:off x="395536" y="679649"/>
            <a:ext cx="4064485" cy="49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 descr="רון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113"/>
            <a:ext cx="380047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616624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e-IL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11273</TotalTime>
  <Words>118</Words>
  <Application>Microsoft Office PowerPoint</Application>
  <PresentationFormat>‫הצגה על המסך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כ"ט בנובמבר החלטה 181 של עצרת האו"ם</vt:lpstr>
      <vt:lpstr>UNSCOP</vt:lpstr>
      <vt:lpstr>Truman and Weizmann</vt:lpstr>
      <vt:lpstr>שקופית 4</vt:lpstr>
      <vt:lpstr>Vote count</vt:lpstr>
      <vt:lpstr>שקופית 6</vt:lpstr>
      <vt:lpstr>שקופית 7</vt:lpstr>
      <vt:lpstr>שקופית 8</vt:lpstr>
      <vt:lpstr> </vt:lpstr>
      <vt:lpstr>כוחות שמירת שלום ואונדו"ף</vt:lpstr>
      <vt:lpstr>שקופית 11</vt:lpstr>
      <vt:lpstr>שקופית 12</vt:lpstr>
      <vt:lpstr>שקופית 13</vt:lpstr>
      <vt:lpstr>שקופית 14</vt:lpstr>
      <vt:lpstr>שקופית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החלטת החלוקה</dc:title>
  <dc:creator>haimwaxman</dc:creator>
  <cp:lastModifiedBy>haimwaxman</cp:lastModifiedBy>
  <cp:revision>4</cp:revision>
  <dcterms:created xsi:type="dcterms:W3CDTF">2016-11-18T09:36:38Z</dcterms:created>
  <dcterms:modified xsi:type="dcterms:W3CDTF">2016-11-27T16:37:56Z</dcterms:modified>
</cp:coreProperties>
</file>