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8" r:id="rId6"/>
    <p:sldId id="262" r:id="rId7"/>
    <p:sldId id="263" r:id="rId8"/>
    <p:sldId id="261" r:id="rId9"/>
    <p:sldId id="269" r:id="rId10"/>
    <p:sldId id="273" r:id="rId11"/>
    <p:sldId id="270" r:id="rId12"/>
    <p:sldId id="266" r:id="rId13"/>
    <p:sldId id="272" r:id="rId14"/>
    <p:sldId id="264" r:id="rId15"/>
    <p:sldId id="260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39948F-1A3A-48E3-B958-8E309CD3B1B5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A25E76-4949-4D9C-AE00-EA6E154EE45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A111DD-8DAA-46BB-90EB-32012E8F1003}" type="slidenum">
              <a:rPr lang="he-IL" altLang="he-IL"/>
              <a:pPr/>
              <a:t>13</a:t>
            </a:fld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תהליך הלמידה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  <p:pic>
        <p:nvPicPr>
          <p:cNvPr id="4" name="תמונה 3" descr="far eas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272808" cy="3036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סין - אלי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חניך מוביל: שי </a:t>
            </a:r>
            <a:r>
              <a:rPr lang="he-IL" dirty="0" err="1" smtClean="0"/>
              <a:t>פאייראיזן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– מצוין. אלי נפגש עימו בסין. מודע ומחויב לביקור</a:t>
            </a:r>
          </a:p>
          <a:p>
            <a:pPr lvl="1"/>
            <a:r>
              <a:rPr lang="he-IL" dirty="0" smtClean="0"/>
              <a:t>הסינים אישרו את הביקור</a:t>
            </a:r>
          </a:p>
          <a:p>
            <a:pPr lvl="1"/>
            <a:r>
              <a:rPr lang="he-IL" dirty="0" smtClean="0"/>
              <a:t>אמור לשלוח שלד ביקור בהמשך</a:t>
            </a:r>
          </a:p>
          <a:p>
            <a:pPr lvl="1"/>
            <a:r>
              <a:rPr lang="he-IL" dirty="0" smtClean="0"/>
              <a:t>הביקור יתקיים רק </a:t>
            </a:r>
            <a:r>
              <a:rPr lang="he-IL" dirty="0" err="1" smtClean="0"/>
              <a:t>בביג'ינג</a:t>
            </a:r>
            <a:endParaRPr lang="he-IL" dirty="0" smtClean="0"/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עדיין לא ממש התחילו</a:t>
            </a:r>
          </a:p>
          <a:p>
            <a:r>
              <a:rPr lang="he-IL" dirty="0" smtClean="0"/>
              <a:t>סוגיות מיוחדות: הסינים ציפו לבואו של האלוף.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דרום-קוריאה - עודד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חניכה מובילה: איילת ירוחם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נפגשנו עם </a:t>
            </a:r>
            <a:r>
              <a:rPr lang="he-IL" dirty="0" err="1" smtClean="0"/>
              <a:t>הנספ"צ</a:t>
            </a:r>
            <a:r>
              <a:rPr lang="he-IL" dirty="0" smtClean="0"/>
              <a:t> שמעון אדרי ואנחנו איתו בקשר</a:t>
            </a:r>
          </a:p>
          <a:p>
            <a:pPr lvl="1"/>
            <a:r>
              <a:rPr lang="he-IL" dirty="0" smtClean="0"/>
              <a:t>הייתה לו פגישה מצוינת עם מפקד </a:t>
            </a:r>
            <a:r>
              <a:rPr lang="he-IL" dirty="0" err="1" smtClean="0"/>
              <a:t>מב"ל</a:t>
            </a:r>
            <a:r>
              <a:rPr lang="he-IL" dirty="0" smtClean="0"/>
              <a:t> שהקצה שני אנשים לטפל בביקור. מתואם עם השגריר והנספח הכלכלי במקום</a:t>
            </a:r>
          </a:p>
          <a:p>
            <a:pPr lvl="1"/>
            <a:r>
              <a:rPr lang="he-IL" dirty="0" smtClean="0"/>
              <a:t>מקווים לקבל שלד ביקור בהקדם</a:t>
            </a:r>
          </a:p>
          <a:p>
            <a:pPr lvl="1"/>
            <a:r>
              <a:rPr lang="he-IL" dirty="0" smtClean="0"/>
              <a:t>טיסה ישירה מוצ"ש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העברת חומרים מתבצעת כל הזמן (ציפי ארז)</a:t>
            </a:r>
          </a:p>
          <a:p>
            <a:pPr lvl="1"/>
            <a:r>
              <a:rPr lang="he-IL" dirty="0" smtClean="0"/>
              <a:t>עדיין לא זומנו גורמים להכנה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סגל תומך מסייע ואחראי על מנהלות </a:t>
            </a:r>
            <a:r>
              <a:rPr lang="he-IL" dirty="0" err="1" smtClean="0"/>
              <a:t>ולוגיסיטיקה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b="1" dirty="0" smtClean="0">
                <a:latin typeface="David" pitchFamily="34" charset="-79"/>
                <a:cs typeface="David" pitchFamily="34" charset="-79"/>
              </a:rPr>
              <a:t>שיבוץ סגל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סין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אלי בר-און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אתי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הודו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מד"ר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משה יהלומי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עידו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דרום קוריאה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חיים וקסמן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עודד שמלא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רפי (?)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רוסיה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(אלוף) ענת </a:t>
                      </a:r>
                      <a:r>
                        <a:rPr lang="he-IL" sz="1800" dirty="0" smtClean="0"/>
                        <a:t>שטרן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שמוליק וייס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מתן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9" name="TextBox 4"/>
          <p:cNvSpPr txBox="1">
            <a:spLocks noChangeArrowheads="1"/>
          </p:cNvSpPr>
          <p:nvPr/>
        </p:nvSpPr>
        <p:spPr bwMode="auto">
          <a:xfrm>
            <a:off x="2483768" y="3933825"/>
            <a:ext cx="6203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endParaRPr lang="he-IL" altLang="he-IL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 בשלב זה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ההכנה, כגון:</a:t>
            </a:r>
          </a:p>
          <a:p>
            <a:pPr lvl="1"/>
            <a:r>
              <a:rPr lang="he-IL" dirty="0" smtClean="0"/>
              <a:t>אקדמאי מומחה</a:t>
            </a:r>
          </a:p>
          <a:p>
            <a:pPr lvl="1"/>
            <a:r>
              <a:rPr lang="he-IL" dirty="0" smtClean="0"/>
              <a:t> נציג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שגריר המדינה</a:t>
            </a:r>
          </a:p>
          <a:p>
            <a:pPr lvl="1"/>
            <a:r>
              <a:rPr lang="he-IL" dirty="0" smtClean="0"/>
              <a:t> איש עסקים/מומחה לכלכלה או חברה</a:t>
            </a:r>
          </a:p>
          <a:p>
            <a:pPr lvl="1"/>
            <a:r>
              <a:rPr lang="he-IL" dirty="0" smtClean="0"/>
              <a:t>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 (השקפים לעיל)</a:t>
            </a:r>
          </a:p>
          <a:p>
            <a:r>
              <a:rPr lang="he-IL" dirty="0" smtClean="0"/>
              <a:t>הכנת בסיס מידע של חומרי רקע לשימוש הצוות</a:t>
            </a:r>
          </a:p>
          <a:p>
            <a:r>
              <a:rPr lang="he-IL" dirty="0" smtClean="0"/>
              <a:t>סגירת פורמט ההצגות והעבודה הצוותית</a:t>
            </a:r>
          </a:p>
          <a:p>
            <a:r>
              <a:rPr lang="he-IL" dirty="0" smtClean="0"/>
              <a:t>לוגיסטיקה – חיסונים, ויזות וכד'.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סוגיות לדיון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הצטרפות גורם </a:t>
            </a:r>
            <a:r>
              <a:rPr lang="he-IL" smtClean="0"/>
              <a:t>בכיר לנסיעה </a:t>
            </a:r>
            <a:r>
              <a:rPr lang="he-IL" dirty="0" smtClean="0"/>
              <a:t>לסין</a:t>
            </a:r>
          </a:p>
          <a:p>
            <a:r>
              <a:rPr lang="he-IL" dirty="0" smtClean="0"/>
              <a:t>טיסות – כולל התחשבות בדתיים שגרים רחוק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dirty="0" smtClean="0"/>
              <a:t>ארבעה צוותים יבקרו בסין, הודו, רוסיה ודרום קוריאה.</a:t>
            </a:r>
          </a:p>
          <a:p>
            <a:r>
              <a:rPr lang="he-IL" altLang="he-IL" dirty="0" smtClean="0"/>
              <a:t>טרם הסיור תתבצע עבודת הכנה מקיפה במסגרת </a:t>
            </a:r>
            <a:r>
              <a:rPr lang="he-IL" altLang="he-IL" dirty="0" smtClean="0"/>
              <a:t>קבוצתית. </a:t>
            </a:r>
          </a:p>
          <a:p>
            <a:r>
              <a:rPr lang="he-IL" altLang="he-IL" dirty="0" smtClean="0"/>
              <a:t>בעקבות הסיור </a:t>
            </a:r>
            <a:r>
              <a:rPr lang="he-IL" altLang="he-IL" dirty="0" smtClean="0"/>
              <a:t>יתבצע תהליך </a:t>
            </a:r>
            <a:r>
              <a:rPr lang="he-IL" altLang="he-IL" dirty="0" smtClean="0"/>
              <a:t>של </a:t>
            </a:r>
            <a:r>
              <a:rPr lang="he-IL" altLang="he-IL" dirty="0" smtClean="0"/>
              <a:t>שיתוף </a:t>
            </a:r>
            <a:r>
              <a:rPr lang="he-IL" altLang="he-IL" dirty="0" smtClean="0"/>
              <a:t>בידע.</a:t>
            </a:r>
            <a:endParaRPr lang="he-IL" altLang="he-IL" dirty="0" smtClean="0"/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</a:t>
            </a:r>
            <a:r>
              <a:rPr lang="he-IL" altLang="he-IL" sz="2600" dirty="0" smtClean="0"/>
              <a:t>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האסטרטגית.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הבנת </a:t>
            </a:r>
            <a:r>
              <a:rPr lang="he-IL" altLang="he-IL" sz="2600" dirty="0" smtClean="0"/>
              <a:t>מארג יחסי החוץ </a:t>
            </a:r>
            <a:r>
              <a:rPr lang="he-IL" altLang="he-IL" sz="2600" dirty="0" smtClean="0"/>
              <a:t>בדגש על המזה"ת וישראל.</a:t>
            </a:r>
            <a:endParaRPr lang="he-IL" altLang="he-IL" sz="26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קורס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 המקנה 3 שש"ס. </a:t>
            </a:r>
            <a:r>
              <a:rPr lang="he-IL" altLang="he-IL" sz="2600" dirty="0" smtClean="0">
                <a:solidFill>
                  <a:schemeClr val="tx1"/>
                </a:solidFill>
              </a:rPr>
              <a:t>מנחה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אקדמי: ד"ר ערן לרמן. </a:t>
            </a:r>
            <a:endParaRPr lang="he-IL" altLang="he-IL" sz="2600" dirty="0" smtClean="0">
              <a:solidFill>
                <a:schemeClr val="tx1"/>
              </a:solidFill>
            </a:endParaRPr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מטלת </a:t>
            </a:r>
            <a:r>
              <a:rPr lang="he-IL" altLang="he-IL" sz="2600" dirty="0" smtClean="0">
                <a:solidFill>
                  <a:schemeClr val="tx1"/>
                </a:solidFill>
              </a:rPr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12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</a:t>
            </a:r>
            <a:r>
              <a:rPr lang="he-IL" dirty="0" smtClean="0"/>
              <a:t>10,11,12,16 </a:t>
            </a:r>
            <a:r>
              <a:rPr lang="he-IL" dirty="0"/>
              <a:t>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</a:t>
            </a:r>
            <a:r>
              <a:rPr lang="he-IL" dirty="0" smtClean="0"/>
              <a:t>של:</a:t>
            </a:r>
          </a:p>
          <a:p>
            <a:pPr lvl="2"/>
            <a:r>
              <a:rPr lang="he-IL" dirty="0" smtClean="0"/>
              <a:t>תובנות מהחקירה</a:t>
            </a:r>
          </a:p>
          <a:p>
            <a:pPr lvl="2"/>
            <a:r>
              <a:rPr lang="he-IL" dirty="0" smtClean="0"/>
              <a:t>לו"ז </a:t>
            </a:r>
            <a:r>
              <a:rPr lang="he-IL" dirty="0"/>
              <a:t>הביקור </a:t>
            </a:r>
            <a:endParaRPr lang="he-IL" dirty="0" smtClean="0"/>
          </a:p>
          <a:p>
            <a:pPr lvl="2"/>
            <a:r>
              <a:rPr lang="he-IL" dirty="0" smtClean="0"/>
              <a:t>שאלות 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</a:t>
            </a:r>
            <a:r>
              <a:rPr lang="he-IL" dirty="0" smtClean="0"/>
              <a:t>תובנות </a:t>
            </a:r>
            <a:r>
              <a:rPr lang="he-IL" dirty="0"/>
              <a:t>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 שיסוכם בקרוב עם המרצה</a:t>
            </a:r>
            <a:endParaRPr lang="en-US" dirty="0"/>
          </a:p>
          <a:p>
            <a:endParaRPr lang="he-IL" dirty="0"/>
          </a:p>
        </p:txBody>
      </p:sp>
      <p:pic>
        <p:nvPicPr>
          <p:cNvPr id="4" name="תמונה 3" descr="far eas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564904"/>
            <a:ext cx="2838450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he-IL" u="sng" dirty="0" smtClean="0"/>
          </a:p>
          <a:p>
            <a:pPr lvl="0"/>
            <a:endParaRPr lang="he-IL" u="sng" dirty="0"/>
          </a:p>
          <a:p>
            <a:pPr lvl="0"/>
            <a:r>
              <a:rPr lang="he-IL" sz="2400" b="1" u="sng" dirty="0" smtClean="0"/>
              <a:t>הפנתיאון</a:t>
            </a:r>
            <a:r>
              <a:rPr lang="he-IL" sz="2400" b="1" dirty="0" smtClean="0"/>
              <a:t> </a:t>
            </a:r>
            <a:r>
              <a:rPr lang="he-IL" sz="2400" dirty="0"/>
              <a:t>כרעיון מארגן </a:t>
            </a:r>
            <a:r>
              <a:rPr lang="he-IL" sz="2400" dirty="0" smtClean="0"/>
              <a:t>- בסיס </a:t>
            </a:r>
            <a:r>
              <a:rPr lang="he-IL" sz="2400" dirty="0"/>
              <a:t>זהותי, ארבע הרגליים, גג של מנהיגות וקבלת החלטות ואסטרטגיה כציר </a:t>
            </a:r>
            <a:r>
              <a:rPr lang="he-IL" sz="2400" dirty="0" smtClean="0"/>
              <a:t>חוצה</a:t>
            </a:r>
            <a:endParaRPr lang="en-US" sz="2400" dirty="0"/>
          </a:p>
          <a:p>
            <a:pPr lvl="0"/>
            <a:r>
              <a:rPr lang="he-IL" sz="2400" b="1" u="sng" dirty="0"/>
              <a:t>דף תצפית</a:t>
            </a:r>
            <a:r>
              <a:rPr lang="he-IL" sz="2400" b="1" dirty="0"/>
              <a:t> </a:t>
            </a:r>
            <a:r>
              <a:rPr lang="he-IL" sz="2400" dirty="0"/>
              <a:t>– שאלות מובילות לברור, שיאפשרו אישוש או הפרכה במהלך </a:t>
            </a:r>
            <a:r>
              <a:rPr lang="he-IL" sz="2400" dirty="0" smtClean="0"/>
              <a:t>הביקור</a:t>
            </a:r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טרם הנסיעה - להצגה</a:t>
            </a:r>
          </a:p>
          <a:p>
            <a:pPr lvl="1"/>
            <a:r>
              <a:rPr lang="he-IL" sz="2400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sz="2400" dirty="0" smtClean="0"/>
              <a:t>ניסוח שאלות חקר</a:t>
            </a:r>
          </a:p>
          <a:p>
            <a:r>
              <a:rPr lang="he-IL" sz="2400" u="sng" dirty="0" smtClean="0"/>
              <a:t>בעקבות הנסיעה – להצגה</a:t>
            </a:r>
          </a:p>
          <a:p>
            <a:pPr lvl="1"/>
            <a:r>
              <a:rPr lang="he-IL" sz="2400" dirty="0" smtClean="0"/>
              <a:t>תובנות - </a:t>
            </a:r>
            <a:r>
              <a:rPr lang="he-IL" sz="2400" dirty="0" smtClean="0"/>
              <a:t>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</a:t>
            </a:r>
            <a:endParaRPr lang="he-IL" sz="2400" dirty="0" smtClean="0"/>
          </a:p>
          <a:p>
            <a:r>
              <a:rPr lang="he-IL" sz="2400" u="sng" dirty="0" smtClean="0"/>
              <a:t>בעקבות הנסיעה 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 (פורמט יסוכם סופית עם ערן לרמן)</a:t>
            </a:r>
            <a:endParaRPr lang="en-US" sz="24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 smtClean="0">
                <a:solidFill>
                  <a:srgbClr val="C00000"/>
                </a:solidFill>
              </a:rPr>
              <a:t>הבסיס</a:t>
            </a:r>
            <a:r>
              <a:rPr lang="he-IL" sz="2400" dirty="0" smtClean="0"/>
              <a:t> של </a:t>
            </a:r>
            <a:r>
              <a:rPr lang="he-IL" sz="2400" dirty="0" err="1" smtClean="0"/>
              <a:t>הפנתאון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</a:t>
            </a:r>
            <a:r>
              <a:rPr lang="he-IL" sz="2400" b="1" dirty="0" smtClean="0">
                <a:solidFill>
                  <a:srgbClr val="C00000"/>
                </a:solidFill>
              </a:rPr>
              <a:t>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יחסים עם ישראל)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ה"גג</a:t>
            </a:r>
            <a:r>
              <a:rPr lang="he-IL" sz="2400" b="1" dirty="0">
                <a:solidFill>
                  <a:srgbClr val="C00000"/>
                </a:solidFill>
              </a:rPr>
              <a:t>"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של </a:t>
            </a:r>
            <a:r>
              <a:rPr lang="he-IL" sz="2400" dirty="0" err="1"/>
              <a:t>הפנתאון</a:t>
            </a:r>
            <a:r>
              <a:rPr lang="he-IL" sz="2400" dirty="0"/>
              <a:t> – מנהיגות, שיטה פוליטית ומוקדי קבלת החלטות</a:t>
            </a:r>
            <a:endParaRPr lang="en-US" sz="2400" dirty="0"/>
          </a:p>
          <a:p>
            <a:r>
              <a:rPr lang="he-IL" sz="2400" b="1" dirty="0">
                <a:solidFill>
                  <a:srgbClr val="C00000"/>
                </a:solidFill>
              </a:rPr>
              <a:t>ציר חוצה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- תרבות אסטרטגית והתנהלות מול אתגרים אסטרטגיים </a:t>
            </a:r>
            <a:r>
              <a:rPr lang="he-IL" sz="2400" dirty="0" smtClean="0"/>
              <a:t>עיקריים:</a:t>
            </a:r>
            <a:endParaRPr lang="en-US" sz="2400" dirty="0"/>
          </a:p>
          <a:p>
            <a:pPr lvl="2"/>
            <a:r>
              <a:rPr lang="he-IL" sz="2400" dirty="0"/>
              <a:t>גישה אסטרטגית </a:t>
            </a:r>
            <a:r>
              <a:rPr lang="he-IL" sz="2400" dirty="0" smtClean="0"/>
              <a:t>מובילה</a:t>
            </a:r>
            <a:endParaRPr lang="en-US" sz="2400" dirty="0"/>
          </a:p>
          <a:p>
            <a:pPr lvl="2"/>
            <a:r>
              <a:rPr lang="he-IL" sz="2400" dirty="0"/>
              <a:t>מורשת מעצבת – כוויות, "אירועים היסטוריים".</a:t>
            </a:r>
            <a:endParaRPr lang="en-US" sz="2400" dirty="0"/>
          </a:p>
          <a:p>
            <a:pPr lvl="2"/>
            <a:r>
              <a:rPr lang="he-IL" sz="2400" dirty="0"/>
              <a:t>היסט</a:t>
            </a:r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הודו - יהלומי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חניכה מובילה: תמי </a:t>
            </a:r>
            <a:r>
              <a:rPr lang="he-IL" dirty="0" err="1" smtClean="0"/>
              <a:t>רחמימוב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נוצר קשר עם סגן </a:t>
            </a:r>
            <a:r>
              <a:rPr lang="he-IL" dirty="0" err="1" smtClean="0"/>
              <a:t>הנספ"צ</a:t>
            </a:r>
            <a:r>
              <a:rPr lang="he-IL" dirty="0" smtClean="0"/>
              <a:t> ששיתף את השגריר וצוות השגרירות</a:t>
            </a:r>
          </a:p>
          <a:p>
            <a:pPr lvl="1"/>
            <a:r>
              <a:rPr lang="he-IL" dirty="0" smtClean="0"/>
              <a:t>הרעיון הכללי יומיים וחצי ניו דלהי, יום בגבול פקיסטאן (</a:t>
            </a:r>
            <a:r>
              <a:rPr lang="he-IL" dirty="0" err="1" smtClean="0"/>
              <a:t>ארמיצאר</a:t>
            </a:r>
            <a:r>
              <a:rPr lang="he-IL" dirty="0" smtClean="0"/>
              <a:t>), יום וחצי מומבאי (כלכלה ותרבות)</a:t>
            </a:r>
          </a:p>
          <a:p>
            <a:r>
              <a:rPr lang="he-IL" dirty="0" smtClean="0"/>
              <a:t>החקירה:</a:t>
            </a:r>
          </a:p>
          <a:p>
            <a:r>
              <a:rPr lang="he-IL" dirty="0" smtClean="0"/>
              <a:t>נבדקים מרצים פוטנציאלים כולל נציגי </a:t>
            </a:r>
            <a:r>
              <a:rPr lang="he-IL" dirty="0" err="1" smtClean="0"/>
              <a:t>משה"ח</a:t>
            </a:r>
            <a:r>
              <a:rPr lang="he-IL" dirty="0" smtClean="0"/>
              <a:t>, גורמי ביטחון כאלה שהיו עם </a:t>
            </a:r>
            <a:r>
              <a:rPr lang="he-IL" dirty="0" err="1" smtClean="0"/>
              <a:t>ראה"מ</a:t>
            </a:r>
            <a:r>
              <a:rPr lang="he-IL" dirty="0" smtClean="0"/>
              <a:t> בהודו</a:t>
            </a:r>
          </a:p>
          <a:p>
            <a:r>
              <a:rPr lang="he-IL" dirty="0" smtClean="0"/>
              <a:t>סוגיות מיוחדות: מועד הטיסה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רוסיה - שמוליק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חניך מוביל: עמית סער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גרמן מתקדם</a:t>
            </a:r>
          </a:p>
          <a:p>
            <a:pPr lvl="1"/>
            <a:r>
              <a:rPr lang="he-IL" dirty="0" smtClean="0"/>
              <a:t>אמור לשלוח שלד ביקור בימים הקרובים</a:t>
            </a:r>
          </a:p>
          <a:p>
            <a:pPr lvl="1"/>
            <a:r>
              <a:rPr lang="he-IL" dirty="0" smtClean="0"/>
              <a:t>קושי עיקרי: הביקור באקדמיה</a:t>
            </a:r>
          </a:p>
          <a:p>
            <a:pPr lvl="1"/>
            <a:r>
              <a:rPr lang="he-IL" dirty="0" smtClean="0"/>
              <a:t>הלוגיסטיקה כבר בטיפול</a:t>
            </a:r>
          </a:p>
          <a:p>
            <a:pPr lvl="1"/>
            <a:r>
              <a:rPr lang="he-IL" dirty="0" smtClean="0"/>
              <a:t>היציאה במוצאי שבת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עמית כבר עובר על חומרים ומדבר עם מרצים</a:t>
            </a:r>
          </a:p>
          <a:p>
            <a:pPr lvl="1"/>
            <a:r>
              <a:rPr lang="he-IL" dirty="0" smtClean="0"/>
              <a:t>נסגר עם דימה שייתן יום הכנה</a:t>
            </a:r>
          </a:p>
          <a:p>
            <a:r>
              <a:rPr lang="he-IL" dirty="0" smtClean="0"/>
              <a:t>סוגיות מיוחדות: הצטרפות האלוף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8805</TotalTime>
  <Words>765</Words>
  <Application>Microsoft Office PowerPoint</Application>
  <PresentationFormat>‫הצגה על המסך (4:3)</PresentationFormat>
  <Paragraphs>141</Paragraphs>
  <Slides>15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מקור</vt:lpstr>
      <vt:lpstr>סיור "מזרח" תהליך הלמידה</vt:lpstr>
      <vt:lpstr>שקופית 2</vt:lpstr>
      <vt:lpstr>לוחות זמנים</vt:lpstr>
      <vt:lpstr>עקרונות לחקירה</vt:lpstr>
      <vt:lpstr>תוצרים</vt:lpstr>
      <vt:lpstr>מודל החקירה עפ"י ה"פנתיאון" (1)</vt:lpstr>
      <vt:lpstr>מודל החקירה עפ"י ה"פנתיאון" (2)</vt:lpstr>
      <vt:lpstr>תמונת מצב צוותים – הודו - יהלומי</vt:lpstr>
      <vt:lpstr>תמונת מצב צוותים – רוסיה - שמוליק</vt:lpstr>
      <vt:lpstr>תמונת מצב צוותים – סין - אלי</vt:lpstr>
      <vt:lpstr>תמונת מצב צוותים – דרום-קוריאה - עודד</vt:lpstr>
      <vt:lpstr>תפקיד הסגל</vt:lpstr>
      <vt:lpstr>שיבוץ סגל</vt:lpstr>
      <vt:lpstr>פעולות נדרשות עיקריות בשלב זה</vt:lpstr>
      <vt:lpstr>סוגיות לדיון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12</cp:revision>
  <dcterms:created xsi:type="dcterms:W3CDTF">2018-02-01T12:35:03Z</dcterms:created>
  <dcterms:modified xsi:type="dcterms:W3CDTF">2018-02-07T15:20:48Z</dcterms:modified>
</cp:coreProperties>
</file>