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284" r:id="rId3"/>
    <p:sldId id="279" r:id="rId4"/>
    <p:sldId id="285" r:id="rId5"/>
    <p:sldId id="288" r:id="rId6"/>
    <p:sldId id="286" r:id="rId7"/>
    <p:sldId id="289" r:id="rId8"/>
    <p:sldId id="294" r:id="rId9"/>
    <p:sldId id="287" r:id="rId10"/>
    <p:sldId id="292" r:id="rId11"/>
    <p:sldId id="295" r:id="rId12"/>
    <p:sldId id="291" r:id="rId13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אורן שהם" userId="2fc1f811b7c09cf3" providerId="LiveId" clId="{3D9B6A27-F6EB-4BB2-9BD4-C53DA05ACC40}"/>
    <pc:docChg chg="undo custSel delSld modSld modNotesMaster modHandout">
      <pc:chgData name="אורן שהם" userId="2fc1f811b7c09cf3" providerId="LiveId" clId="{3D9B6A27-F6EB-4BB2-9BD4-C53DA05ACC40}" dt="2018-01-08T08:37:26.159" v="1190" actId="20577"/>
      <pc:docMkLst>
        <pc:docMk/>
      </pc:docMkLst>
      <pc:sldChg chg="modSp">
        <pc:chgData name="אורן שהם" userId="2fc1f811b7c09cf3" providerId="LiveId" clId="{3D9B6A27-F6EB-4BB2-9BD4-C53DA05ACC40}" dt="2018-01-08T07:25:06.840" v="53" actId="20577"/>
        <pc:sldMkLst>
          <pc:docMk/>
          <pc:sldMk cId="452962139" sldId="279"/>
        </pc:sldMkLst>
        <pc:spChg chg="mod">
          <ac:chgData name="אורן שהם" userId="2fc1f811b7c09cf3" providerId="LiveId" clId="{3D9B6A27-F6EB-4BB2-9BD4-C53DA05ACC40}" dt="2018-01-08T07:25:06.840" v="53" actId="20577"/>
          <ac:spMkLst>
            <pc:docMk/>
            <pc:sldMk cId="452962139" sldId="279"/>
            <ac:spMk id="2" creationId="{00000000-0000-0000-0000-000000000000}"/>
          </ac:spMkLst>
        </pc:spChg>
      </pc:sldChg>
      <pc:sldChg chg="modSp">
        <pc:chgData name="אורן שהם" userId="2fc1f811b7c09cf3" providerId="LiveId" clId="{3D9B6A27-F6EB-4BB2-9BD4-C53DA05ACC40}" dt="2018-01-08T08:37:26.159" v="1190" actId="20577"/>
        <pc:sldMkLst>
          <pc:docMk/>
          <pc:sldMk cId="1036309578" sldId="284"/>
        </pc:sldMkLst>
        <pc:spChg chg="mod">
          <ac:chgData name="אורן שהם" userId="2fc1f811b7c09cf3" providerId="LiveId" clId="{3D9B6A27-F6EB-4BB2-9BD4-C53DA05ACC40}" dt="2018-01-08T08:37:26.159" v="1190" actId="20577"/>
          <ac:spMkLst>
            <pc:docMk/>
            <pc:sldMk cId="1036309578" sldId="284"/>
            <ac:spMk id="2" creationId="{00000000-0000-0000-0000-000000000000}"/>
          </ac:spMkLst>
        </pc:spChg>
      </pc:sldChg>
      <pc:sldChg chg="modSp">
        <pc:chgData name="אורן שהם" userId="2fc1f811b7c09cf3" providerId="LiveId" clId="{3D9B6A27-F6EB-4BB2-9BD4-C53DA05ACC40}" dt="2018-01-08T07:25:21.620" v="55" actId="20577"/>
        <pc:sldMkLst>
          <pc:docMk/>
          <pc:sldMk cId="1210243078" sldId="285"/>
        </pc:sldMkLst>
        <pc:spChg chg="mod">
          <ac:chgData name="אורן שהם" userId="2fc1f811b7c09cf3" providerId="LiveId" clId="{3D9B6A27-F6EB-4BB2-9BD4-C53DA05ACC40}" dt="2018-01-08T07:25:21.620" v="55" actId="20577"/>
          <ac:spMkLst>
            <pc:docMk/>
            <pc:sldMk cId="1210243078" sldId="285"/>
            <ac:spMk id="3" creationId="{00000000-0000-0000-0000-000000000000}"/>
          </ac:spMkLst>
        </pc:spChg>
      </pc:sldChg>
      <pc:sldChg chg="modSp">
        <pc:chgData name="אורן שהם" userId="2fc1f811b7c09cf3" providerId="LiveId" clId="{3D9B6A27-F6EB-4BB2-9BD4-C53DA05ACC40}" dt="2018-01-08T08:16:07.266" v="574" actId="20577"/>
        <pc:sldMkLst>
          <pc:docMk/>
          <pc:sldMk cId="1693582709" sldId="286"/>
        </pc:sldMkLst>
        <pc:spChg chg="mod">
          <ac:chgData name="אורן שהם" userId="2fc1f811b7c09cf3" providerId="LiveId" clId="{3D9B6A27-F6EB-4BB2-9BD4-C53DA05ACC40}" dt="2018-01-08T08:16:07.266" v="574" actId="20577"/>
          <ac:spMkLst>
            <pc:docMk/>
            <pc:sldMk cId="1693582709" sldId="286"/>
            <ac:spMk id="2" creationId="{00000000-0000-0000-0000-000000000000}"/>
          </ac:spMkLst>
        </pc:spChg>
        <pc:graphicFrameChg chg="mod modGraphic">
          <ac:chgData name="אורן שהם" userId="2fc1f811b7c09cf3" providerId="LiveId" clId="{3D9B6A27-F6EB-4BB2-9BD4-C53DA05ACC40}" dt="2018-01-08T08:15:36.055" v="565" actId="207"/>
          <ac:graphicFrameMkLst>
            <pc:docMk/>
            <pc:sldMk cId="1693582709" sldId="286"/>
            <ac:graphicFrameMk id="5" creationId="{D446DDBB-350E-44EE-8D7B-CC21483860A1}"/>
          </ac:graphicFrameMkLst>
        </pc:graphicFrameChg>
      </pc:sldChg>
      <pc:sldChg chg="modSp">
        <pc:chgData name="אורן שהם" userId="2fc1f811b7c09cf3" providerId="LiveId" clId="{3D9B6A27-F6EB-4BB2-9BD4-C53DA05ACC40}" dt="2018-01-08T07:26:33.558" v="78" actId="403"/>
        <pc:sldMkLst>
          <pc:docMk/>
          <pc:sldMk cId="1183275842" sldId="288"/>
        </pc:sldMkLst>
        <pc:spChg chg="mod">
          <ac:chgData name="אורן שהם" userId="2fc1f811b7c09cf3" providerId="LiveId" clId="{3D9B6A27-F6EB-4BB2-9BD4-C53DA05ACC40}" dt="2018-01-08T07:26:33.558" v="78" actId="403"/>
          <ac:spMkLst>
            <pc:docMk/>
            <pc:sldMk cId="1183275842" sldId="288"/>
            <ac:spMk id="3" creationId="{00000000-0000-0000-0000-000000000000}"/>
          </ac:spMkLst>
        </pc:spChg>
      </pc:sldChg>
      <pc:sldChg chg="modSp">
        <pc:chgData name="אורן שהם" userId="2fc1f811b7c09cf3" providerId="LiveId" clId="{3D9B6A27-F6EB-4BB2-9BD4-C53DA05ACC40}" dt="2018-01-08T08:25:12.521" v="807" actId="20577"/>
        <pc:sldMkLst>
          <pc:docMk/>
          <pc:sldMk cId="2235370412" sldId="289"/>
        </pc:sldMkLst>
        <pc:spChg chg="mod">
          <ac:chgData name="אורן שהם" userId="2fc1f811b7c09cf3" providerId="LiveId" clId="{3D9B6A27-F6EB-4BB2-9BD4-C53DA05ACC40}" dt="2018-01-08T08:25:12.521" v="807" actId="20577"/>
          <ac:spMkLst>
            <pc:docMk/>
            <pc:sldMk cId="2235370412" sldId="289"/>
            <ac:spMk id="2" creationId="{00000000-0000-0000-0000-000000000000}"/>
          </ac:spMkLst>
        </pc:spChg>
        <pc:graphicFrameChg chg="mod modGraphic">
          <ac:chgData name="אורן שהם" userId="2fc1f811b7c09cf3" providerId="LiveId" clId="{3D9B6A27-F6EB-4BB2-9BD4-C53DA05ACC40}" dt="2018-01-08T08:24:33.304" v="793" actId="14734"/>
          <ac:graphicFrameMkLst>
            <pc:docMk/>
            <pc:sldMk cId="2235370412" sldId="289"/>
            <ac:graphicFrameMk id="4" creationId="{D61657FA-7740-4AC1-A517-404D7A1A7FDC}"/>
          </ac:graphicFrameMkLst>
        </pc:graphicFrameChg>
      </pc:sldChg>
      <pc:sldChg chg="modSp">
        <pc:chgData name="אורן שהם" userId="2fc1f811b7c09cf3" providerId="LiveId" clId="{3D9B6A27-F6EB-4BB2-9BD4-C53DA05ACC40}" dt="2018-01-08T08:32:05.660" v="1176" actId="6549"/>
        <pc:sldMkLst>
          <pc:docMk/>
          <pc:sldMk cId="2608407297" sldId="294"/>
        </pc:sldMkLst>
        <pc:spChg chg="mod">
          <ac:chgData name="אורן שהם" userId="2fc1f811b7c09cf3" providerId="LiveId" clId="{3D9B6A27-F6EB-4BB2-9BD4-C53DA05ACC40}" dt="2018-01-08T08:25:51.686" v="808" actId="6549"/>
          <ac:spMkLst>
            <pc:docMk/>
            <pc:sldMk cId="2608407297" sldId="294"/>
            <ac:spMk id="2" creationId="{00000000-0000-0000-0000-000000000000}"/>
          </ac:spMkLst>
        </pc:spChg>
        <pc:graphicFrameChg chg="mod modGraphic">
          <ac:chgData name="אורן שהם" userId="2fc1f811b7c09cf3" providerId="LiveId" clId="{3D9B6A27-F6EB-4BB2-9BD4-C53DA05ACC40}" dt="2018-01-08T08:32:05.660" v="1176" actId="6549"/>
          <ac:graphicFrameMkLst>
            <pc:docMk/>
            <pc:sldMk cId="2608407297" sldId="294"/>
            <ac:graphicFrameMk id="4" creationId="{D61657FA-7740-4AC1-A517-404D7A1A7FDC}"/>
          </ac:graphicFrameMkLst>
        </pc:graphicFrameChg>
      </pc:sldChg>
    </pc:docChg>
  </pc:docChgLst>
  <pc:docChgLst>
    <pc:chgData name="אורן שהם" userId="2fc1f811b7c09cf3" providerId="LiveId" clId="{58CB952B-5549-4B6F-BE8D-9B03CECD4255}"/>
    <pc:docChg chg="undo redo custSel delSld modSld">
      <pc:chgData name="אורן שהם" userId="2fc1f811b7c09cf3" providerId="LiveId" clId="{58CB952B-5549-4B6F-BE8D-9B03CECD4255}" dt="2018-01-05T23:20:16.617" v="7084" actId="12"/>
      <pc:docMkLst>
        <pc:docMk/>
      </pc:docMkLst>
      <pc:sldChg chg="modSp modTransition">
        <pc:chgData name="אורן שהם" userId="2fc1f811b7c09cf3" providerId="LiveId" clId="{58CB952B-5549-4B6F-BE8D-9B03CECD4255}" dt="2018-01-05T20:15:38.387" v="504" actId="404"/>
        <pc:sldMkLst>
          <pc:docMk/>
          <pc:sldMk cId="452962139" sldId="279"/>
        </pc:sldMkLst>
        <pc:spChg chg="mod">
          <ac:chgData name="אורן שהם" userId="2fc1f811b7c09cf3" providerId="LiveId" clId="{58CB952B-5549-4B6F-BE8D-9B03CECD4255}" dt="2018-01-05T20:07:20.917" v="118" actId="20577"/>
          <ac:spMkLst>
            <pc:docMk/>
            <pc:sldMk cId="452962139" sldId="279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0:15:38.387" v="504" actId="404"/>
          <ac:spMkLst>
            <pc:docMk/>
            <pc:sldMk cId="452962139" sldId="279"/>
            <ac:spMk id="3" creationId="{00000000-0000-0000-0000-000000000000}"/>
          </ac:spMkLst>
        </pc:spChg>
        <pc:picChg chg="mod modCrop">
          <ac:chgData name="אורן שהם" userId="2fc1f811b7c09cf3" providerId="LiveId" clId="{58CB952B-5549-4B6F-BE8D-9B03CECD4255}" dt="2018-01-05T20:13:42.395" v="424" actId="14100"/>
          <ac:picMkLst>
            <pc:docMk/>
            <pc:sldMk cId="452962139" sldId="279"/>
            <ac:picMk id="4" creationId="{F1FD3B51-8AB1-48C5-B240-29C210F68EA9}"/>
          </ac:picMkLst>
        </pc:picChg>
      </pc:sldChg>
      <pc:sldChg chg="modSp">
        <pc:chgData name="אורן שהם" userId="2fc1f811b7c09cf3" providerId="LiveId" clId="{58CB952B-5549-4B6F-BE8D-9B03CECD4255}" dt="2018-01-05T20:13:58.940" v="425" actId="20577"/>
        <pc:sldMkLst>
          <pc:docMk/>
          <pc:sldMk cId="1036309578" sldId="284"/>
        </pc:sldMkLst>
        <pc:spChg chg="mod">
          <ac:chgData name="אורן שהם" userId="2fc1f811b7c09cf3" providerId="LiveId" clId="{58CB952B-5549-4B6F-BE8D-9B03CECD4255}" dt="2018-01-05T20:13:58.940" v="425" actId="20577"/>
          <ac:spMkLst>
            <pc:docMk/>
            <pc:sldMk cId="1036309578" sldId="284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0:06:02.745" v="39" actId="1036"/>
          <ac:spMkLst>
            <pc:docMk/>
            <pc:sldMk cId="1036309578" sldId="284"/>
            <ac:spMk id="3" creationId="{00000000-0000-0000-0000-000000000000}"/>
          </ac:spMkLst>
        </pc:spChg>
      </pc:sldChg>
      <pc:sldChg chg="addSp delSp modSp">
        <pc:chgData name="אורן שהם" userId="2fc1f811b7c09cf3" providerId="LiveId" clId="{58CB952B-5549-4B6F-BE8D-9B03CECD4255}" dt="2018-01-05T22:56:32.376" v="5715" actId="20577"/>
        <pc:sldMkLst>
          <pc:docMk/>
          <pc:sldMk cId="1210243078" sldId="285"/>
        </pc:sldMkLst>
        <pc:spChg chg="mod">
          <ac:chgData name="אורן שהם" userId="2fc1f811b7c09cf3" providerId="LiveId" clId="{58CB952B-5549-4B6F-BE8D-9B03CECD4255}" dt="2018-01-05T20:14:14.971" v="451" actId="20577"/>
          <ac:spMkLst>
            <pc:docMk/>
            <pc:sldMk cId="1210243078" sldId="285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2:56:32.376" v="5715" actId="20577"/>
          <ac:spMkLst>
            <pc:docMk/>
            <pc:sldMk cId="1210243078" sldId="285"/>
            <ac:spMk id="3" creationId="{00000000-0000-0000-0000-000000000000}"/>
          </ac:spMkLst>
        </pc:spChg>
        <pc:picChg chg="del">
          <ac:chgData name="אורן שהם" userId="2fc1f811b7c09cf3" providerId="LiveId" clId="{58CB952B-5549-4B6F-BE8D-9B03CECD4255}" dt="2018-01-05T20:14:19.180" v="452" actId="478"/>
          <ac:picMkLst>
            <pc:docMk/>
            <pc:sldMk cId="1210243078" sldId="285"/>
            <ac:picMk id="4" creationId="{F1FD3B51-8AB1-48C5-B240-29C210F68EA9}"/>
          </ac:picMkLst>
        </pc:picChg>
        <pc:picChg chg="add mod">
          <ac:chgData name="אורן שהם" userId="2fc1f811b7c09cf3" providerId="LiveId" clId="{58CB952B-5549-4B6F-BE8D-9B03CECD4255}" dt="2018-01-05T20:42:13.608" v="906" actId="1076"/>
          <ac:picMkLst>
            <pc:docMk/>
            <pc:sldMk cId="1210243078" sldId="285"/>
            <ac:picMk id="1026" creationId="{0903AFD9-B394-4D75-9DEF-128B1182CE5A}"/>
          </ac:picMkLst>
        </pc:picChg>
      </pc:sldChg>
      <pc:sldChg chg="addSp delSp modSp">
        <pc:chgData name="אורן שהם" userId="2fc1f811b7c09cf3" providerId="LiveId" clId="{58CB952B-5549-4B6F-BE8D-9B03CECD4255}" dt="2018-01-05T23:11:06.240" v="6381" actId="20577"/>
        <pc:sldMkLst>
          <pc:docMk/>
          <pc:sldMk cId="1693582709" sldId="286"/>
        </pc:sldMkLst>
        <pc:spChg chg="mod">
          <ac:chgData name="אורן שהם" userId="2fc1f811b7c09cf3" providerId="LiveId" clId="{58CB952B-5549-4B6F-BE8D-9B03CECD4255}" dt="2018-01-05T21:12:14.881" v="1960" actId="1035"/>
          <ac:spMkLst>
            <pc:docMk/>
            <pc:sldMk cId="1693582709" sldId="286"/>
            <ac:spMk id="2" creationId="{00000000-0000-0000-0000-000000000000}"/>
          </ac:spMkLst>
        </pc:spChg>
        <pc:spChg chg="del">
          <ac:chgData name="אורן שהם" userId="2fc1f811b7c09cf3" providerId="LiveId" clId="{58CB952B-5549-4B6F-BE8D-9B03CECD4255}" dt="2018-01-05T20:43:29.163" v="960" actId="478"/>
          <ac:spMkLst>
            <pc:docMk/>
            <pc:sldMk cId="1693582709" sldId="286"/>
            <ac:spMk id="3" creationId="{00000000-0000-0000-0000-000000000000}"/>
          </ac:spMkLst>
        </pc:spChg>
        <pc:graphicFrameChg chg="add mod modGraphic">
          <ac:chgData name="אורן שהם" userId="2fc1f811b7c09cf3" providerId="LiveId" clId="{58CB952B-5549-4B6F-BE8D-9B03CECD4255}" dt="2018-01-05T23:11:06.240" v="6381" actId="20577"/>
          <ac:graphicFrameMkLst>
            <pc:docMk/>
            <pc:sldMk cId="1693582709" sldId="286"/>
            <ac:graphicFrameMk id="5" creationId="{D446DDBB-350E-44EE-8D7B-CC21483860A1}"/>
          </ac:graphicFrameMkLst>
        </pc:graphicFrameChg>
        <pc:picChg chg="del">
          <ac:chgData name="אורן שהם" userId="2fc1f811b7c09cf3" providerId="LiveId" clId="{58CB952B-5549-4B6F-BE8D-9B03CECD4255}" dt="2018-01-05T20:43:30.382" v="961" actId="478"/>
          <ac:picMkLst>
            <pc:docMk/>
            <pc:sldMk cId="1693582709" sldId="286"/>
            <ac:picMk id="4" creationId="{F1FD3B51-8AB1-48C5-B240-29C210F68EA9}"/>
          </ac:picMkLst>
        </pc:picChg>
      </pc:sldChg>
      <pc:sldChg chg="delSp modSp">
        <pc:chgData name="אורן שהם" userId="2fc1f811b7c09cf3" providerId="LiveId" clId="{58CB952B-5549-4B6F-BE8D-9B03CECD4255}" dt="2018-01-05T22:06:01.252" v="3798" actId="20577"/>
        <pc:sldMkLst>
          <pc:docMk/>
          <pc:sldMk cId="2818603202" sldId="287"/>
        </pc:sldMkLst>
        <pc:spChg chg="mod">
          <ac:chgData name="אורן שהם" userId="2fc1f811b7c09cf3" providerId="LiveId" clId="{58CB952B-5549-4B6F-BE8D-9B03CECD4255}" dt="2018-01-05T21:51:40.721" v="3104" actId="20577"/>
          <ac:spMkLst>
            <pc:docMk/>
            <pc:sldMk cId="2818603202" sldId="287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2:06:01.252" v="3798" actId="20577"/>
          <ac:spMkLst>
            <pc:docMk/>
            <pc:sldMk cId="2818603202" sldId="287"/>
            <ac:spMk id="3" creationId="{00000000-0000-0000-0000-000000000000}"/>
          </ac:spMkLst>
        </pc:spChg>
        <pc:picChg chg="del">
          <ac:chgData name="אורן שהם" userId="2fc1f811b7c09cf3" providerId="LiveId" clId="{58CB952B-5549-4B6F-BE8D-9B03CECD4255}" dt="2018-01-05T21:50:00.915" v="2965" actId="478"/>
          <ac:picMkLst>
            <pc:docMk/>
            <pc:sldMk cId="2818603202" sldId="287"/>
            <ac:picMk id="4" creationId="{F1FD3B51-8AB1-48C5-B240-29C210F68EA9}"/>
          </ac:picMkLst>
        </pc:picChg>
      </pc:sldChg>
      <pc:sldChg chg="addSp delSp modSp">
        <pc:chgData name="אורן שהם" userId="2fc1f811b7c09cf3" providerId="LiveId" clId="{58CB952B-5549-4B6F-BE8D-9B03CECD4255}" dt="2018-01-05T22:55:54.003" v="5711" actId="1076"/>
        <pc:sldMkLst>
          <pc:docMk/>
          <pc:sldMk cId="1183275842" sldId="288"/>
        </pc:sldMkLst>
        <pc:spChg chg="mod">
          <ac:chgData name="אורן שהם" userId="2fc1f811b7c09cf3" providerId="LiveId" clId="{58CB952B-5549-4B6F-BE8D-9B03CECD4255}" dt="2018-01-05T22:06:31.305" v="3812" actId="20577"/>
          <ac:spMkLst>
            <pc:docMk/>
            <pc:sldMk cId="1183275842" sldId="288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2:54:56.245" v="5707" actId="404"/>
          <ac:spMkLst>
            <pc:docMk/>
            <pc:sldMk cId="1183275842" sldId="288"/>
            <ac:spMk id="3" creationId="{00000000-0000-0000-0000-000000000000}"/>
          </ac:spMkLst>
        </pc:spChg>
        <pc:picChg chg="del">
          <ac:chgData name="אורן שהם" userId="2fc1f811b7c09cf3" providerId="LiveId" clId="{58CB952B-5549-4B6F-BE8D-9B03CECD4255}" dt="2018-01-05T22:06:34.050" v="3813" actId="478"/>
          <ac:picMkLst>
            <pc:docMk/>
            <pc:sldMk cId="1183275842" sldId="288"/>
            <ac:picMk id="4" creationId="{F1FD3B51-8AB1-48C5-B240-29C210F68EA9}"/>
          </ac:picMkLst>
        </pc:picChg>
        <pc:picChg chg="add mod">
          <ac:chgData name="אורן שהם" userId="2fc1f811b7c09cf3" providerId="LiveId" clId="{58CB952B-5549-4B6F-BE8D-9B03CECD4255}" dt="2018-01-05T22:55:54.003" v="5711" actId="1076"/>
          <ac:picMkLst>
            <pc:docMk/>
            <pc:sldMk cId="1183275842" sldId="288"/>
            <ac:picMk id="5" creationId="{83D53B8C-1D91-4D47-A195-519D50228B0C}"/>
          </ac:picMkLst>
        </pc:picChg>
      </pc:sldChg>
      <pc:sldChg chg="addSp delSp modSp">
        <pc:chgData name="אורן שהם" userId="2fc1f811b7c09cf3" providerId="LiveId" clId="{58CB952B-5549-4B6F-BE8D-9B03CECD4255}" dt="2018-01-05T22:53:49.628" v="5682" actId="20577"/>
        <pc:sldMkLst>
          <pc:docMk/>
          <pc:sldMk cId="2235370412" sldId="289"/>
        </pc:sldMkLst>
        <pc:spChg chg="mod">
          <ac:chgData name="אורן שהם" userId="2fc1f811b7c09cf3" providerId="LiveId" clId="{58CB952B-5549-4B6F-BE8D-9B03CECD4255}" dt="2018-01-05T22:53:49.628" v="5682" actId="20577"/>
          <ac:spMkLst>
            <pc:docMk/>
            <pc:sldMk cId="2235370412" sldId="289"/>
            <ac:spMk id="2" creationId="{00000000-0000-0000-0000-000000000000}"/>
          </ac:spMkLst>
        </pc:spChg>
        <pc:spChg chg="del mod">
          <ac:chgData name="אורן שהם" userId="2fc1f811b7c09cf3" providerId="LiveId" clId="{58CB952B-5549-4B6F-BE8D-9B03CECD4255}" dt="2018-01-05T22:14:52.629" v="4237" actId="478"/>
          <ac:spMkLst>
            <pc:docMk/>
            <pc:sldMk cId="2235370412" sldId="289"/>
            <ac:spMk id="3" creationId="{00000000-0000-0000-0000-000000000000}"/>
          </ac:spMkLst>
        </pc:spChg>
        <pc:graphicFrameChg chg="add del mod modGraphic">
          <ac:chgData name="אורן שהם" userId="2fc1f811b7c09cf3" providerId="LiveId" clId="{58CB952B-5549-4B6F-BE8D-9B03CECD4255}" dt="2018-01-05T22:39:09.293" v="5237" actId="113"/>
          <ac:graphicFrameMkLst>
            <pc:docMk/>
            <pc:sldMk cId="2235370412" sldId="289"/>
            <ac:graphicFrameMk id="4" creationId="{D61657FA-7740-4AC1-A517-404D7A1A7FDC}"/>
          </ac:graphicFrameMkLst>
        </pc:graphicFrameChg>
      </pc:sldChg>
      <pc:sldChg chg="delSp modSp">
        <pc:chgData name="אורן שהם" userId="2fc1f811b7c09cf3" providerId="LiveId" clId="{58CB952B-5549-4B6F-BE8D-9B03CECD4255}" dt="2018-01-05T23:20:16.617" v="7084" actId="12"/>
        <pc:sldMkLst>
          <pc:docMk/>
          <pc:sldMk cId="3599274618" sldId="291"/>
        </pc:sldMkLst>
        <pc:spChg chg="mod">
          <ac:chgData name="אורן שהם" userId="2fc1f811b7c09cf3" providerId="LiveId" clId="{58CB952B-5549-4B6F-BE8D-9B03CECD4255}" dt="2018-01-05T22:56:53.728" v="5723" actId="20577"/>
          <ac:spMkLst>
            <pc:docMk/>
            <pc:sldMk cId="3599274618" sldId="291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3:20:16.617" v="7084" actId="12"/>
          <ac:spMkLst>
            <pc:docMk/>
            <pc:sldMk cId="3599274618" sldId="291"/>
            <ac:spMk id="3" creationId="{00000000-0000-0000-0000-000000000000}"/>
          </ac:spMkLst>
        </pc:spChg>
        <pc:picChg chg="del">
          <ac:chgData name="אורן שהם" userId="2fc1f811b7c09cf3" providerId="LiveId" clId="{58CB952B-5549-4B6F-BE8D-9B03CECD4255}" dt="2018-01-05T22:56:56.430" v="5724" actId="478"/>
          <ac:picMkLst>
            <pc:docMk/>
            <pc:sldMk cId="3599274618" sldId="291"/>
            <ac:picMk id="5" creationId="{83D53B8C-1D91-4D47-A195-519D50228B0C}"/>
          </ac:picMkLst>
        </pc:picChg>
      </pc:sldChg>
      <pc:sldChg chg="addSp delSp modSp">
        <pc:chgData name="אורן שהם" userId="2fc1f811b7c09cf3" providerId="LiveId" clId="{58CB952B-5549-4B6F-BE8D-9B03CECD4255}" dt="2018-01-05T23:17:30.523" v="6950" actId="1038"/>
        <pc:sldMkLst>
          <pc:docMk/>
          <pc:sldMk cId="2518797455" sldId="292"/>
        </pc:sldMkLst>
        <pc:spChg chg="mod">
          <ac:chgData name="אורן שהם" userId="2fc1f811b7c09cf3" providerId="LiveId" clId="{58CB952B-5549-4B6F-BE8D-9B03CECD4255}" dt="2018-01-05T23:12:18.054" v="6405" actId="20577"/>
          <ac:spMkLst>
            <pc:docMk/>
            <pc:sldMk cId="2518797455" sldId="292"/>
            <ac:spMk id="2" creationId="{00000000-0000-0000-0000-000000000000}"/>
          </ac:spMkLst>
        </pc:spChg>
        <pc:spChg chg="del">
          <ac:chgData name="אורן שהם" userId="2fc1f811b7c09cf3" providerId="LiveId" clId="{58CB952B-5549-4B6F-BE8D-9B03CECD4255}" dt="2018-01-05T23:12:25.210" v="6407" actId="478"/>
          <ac:spMkLst>
            <pc:docMk/>
            <pc:sldMk cId="2518797455" sldId="292"/>
            <ac:spMk id="3" creationId="{00000000-0000-0000-0000-000000000000}"/>
          </ac:spMkLst>
        </pc:spChg>
        <pc:graphicFrameChg chg="add mod modGraphic">
          <ac:chgData name="אורן שהם" userId="2fc1f811b7c09cf3" providerId="LiveId" clId="{58CB952B-5549-4B6F-BE8D-9B03CECD4255}" dt="2018-01-05T23:17:30.523" v="6950" actId="1038"/>
          <ac:graphicFrameMkLst>
            <pc:docMk/>
            <pc:sldMk cId="2518797455" sldId="292"/>
            <ac:graphicFrameMk id="6" creationId="{B512F3DB-2600-4AAC-9BFA-DEA7E5AA154A}"/>
          </ac:graphicFrameMkLst>
        </pc:graphicFrameChg>
        <pc:picChg chg="del">
          <ac:chgData name="אורן שהם" userId="2fc1f811b7c09cf3" providerId="LiveId" clId="{58CB952B-5549-4B6F-BE8D-9B03CECD4255}" dt="2018-01-05T23:12:20.662" v="6406" actId="478"/>
          <ac:picMkLst>
            <pc:docMk/>
            <pc:sldMk cId="2518797455" sldId="292"/>
            <ac:picMk id="5" creationId="{83D53B8C-1D91-4D47-A195-519D50228B0C}"/>
          </ac:picMkLst>
        </pc:picChg>
      </pc:sldChg>
    </pc:docChg>
  </pc:docChgLst>
  <pc:docChgLst>
    <pc:chgData name="אורן שהם" userId="2fc1f811b7c09cf3" providerId="LiveId" clId="{3074A725-1298-459D-A408-A716DEA7340F}"/>
    <pc:docChg chg="undo custSel addSld delSld modSld sldOrd">
      <pc:chgData name="אורן שהם" userId="2fc1f811b7c09cf3" providerId="LiveId" clId="{3074A725-1298-459D-A408-A716DEA7340F}" dt="2018-01-21T11:29:33.089" v="3055" actId="2165"/>
      <pc:docMkLst>
        <pc:docMk/>
      </pc:docMkLst>
      <pc:sldChg chg="modSp">
        <pc:chgData name="אורן שהם" userId="2fc1f811b7c09cf3" providerId="LiveId" clId="{3074A725-1298-459D-A408-A716DEA7340F}" dt="2018-01-21T06:19:31.948" v="2942" actId="403"/>
        <pc:sldMkLst>
          <pc:docMk/>
          <pc:sldMk cId="452962139" sldId="279"/>
        </pc:sldMkLst>
        <pc:spChg chg="mod">
          <ac:chgData name="אורן שהם" userId="2fc1f811b7c09cf3" providerId="LiveId" clId="{3074A725-1298-459D-A408-A716DEA7340F}" dt="2018-01-21T06:19:31.948" v="2942" actId="403"/>
          <ac:spMkLst>
            <pc:docMk/>
            <pc:sldMk cId="452962139" sldId="279"/>
            <ac:spMk id="3" creationId="{00000000-0000-0000-0000-000000000000}"/>
          </ac:spMkLst>
        </pc:spChg>
      </pc:sldChg>
      <pc:sldChg chg="modSp">
        <pc:chgData name="אורן שהם" userId="2fc1f811b7c09cf3" providerId="LiveId" clId="{3074A725-1298-459D-A408-A716DEA7340F}" dt="2018-01-21T11:26:38.198" v="3010" actId="1035"/>
        <pc:sldMkLst>
          <pc:docMk/>
          <pc:sldMk cId="1036309578" sldId="284"/>
        </pc:sldMkLst>
        <pc:spChg chg="mod">
          <ac:chgData name="אורן שהם" userId="2fc1f811b7c09cf3" providerId="LiveId" clId="{3074A725-1298-459D-A408-A716DEA7340F}" dt="2018-01-21T11:26:38.198" v="3010" actId="1035"/>
          <ac:spMkLst>
            <pc:docMk/>
            <pc:sldMk cId="1036309578" sldId="284"/>
            <ac:spMk id="2" creationId="{00000000-0000-0000-0000-000000000000}"/>
          </ac:spMkLst>
        </pc:spChg>
      </pc:sldChg>
      <pc:sldChg chg="modSp">
        <pc:chgData name="אורן שהם" userId="2fc1f811b7c09cf3" providerId="LiveId" clId="{3074A725-1298-459D-A408-A716DEA7340F}" dt="2018-01-21T06:20:06.158" v="2970" actId="1035"/>
        <pc:sldMkLst>
          <pc:docMk/>
          <pc:sldMk cId="1210243078" sldId="285"/>
        </pc:sldMkLst>
        <pc:spChg chg="mod">
          <ac:chgData name="אורן שהם" userId="2fc1f811b7c09cf3" providerId="LiveId" clId="{3074A725-1298-459D-A408-A716DEA7340F}" dt="2018-01-21T06:20:06.158" v="2970" actId="1035"/>
          <ac:spMkLst>
            <pc:docMk/>
            <pc:sldMk cId="1210243078" sldId="285"/>
            <ac:spMk id="3" creationId="{00000000-0000-0000-0000-000000000000}"/>
          </ac:spMkLst>
        </pc:spChg>
      </pc:sldChg>
      <pc:sldChg chg="modSp">
        <pc:chgData name="אורן שהם" userId="2fc1f811b7c09cf3" providerId="LiveId" clId="{3074A725-1298-459D-A408-A716DEA7340F}" dt="2018-01-21T11:29:33.089" v="3055" actId="2165"/>
        <pc:sldMkLst>
          <pc:docMk/>
          <pc:sldMk cId="1693582709" sldId="286"/>
        </pc:sldMkLst>
        <pc:graphicFrameChg chg="mod modGraphic">
          <ac:chgData name="אורן שהם" userId="2fc1f811b7c09cf3" providerId="LiveId" clId="{3074A725-1298-459D-A408-A716DEA7340F}" dt="2018-01-21T11:29:33.089" v="3055" actId="2165"/>
          <ac:graphicFrameMkLst>
            <pc:docMk/>
            <pc:sldMk cId="1693582709" sldId="286"/>
            <ac:graphicFrameMk id="5" creationId="{D446DDBB-350E-44EE-8D7B-CC21483860A1}"/>
          </ac:graphicFrameMkLst>
        </pc:graphicFrameChg>
      </pc:sldChg>
      <pc:sldChg chg="modSp ord">
        <pc:chgData name="אורן שהם" userId="2fc1f811b7c09cf3" providerId="LiveId" clId="{3074A725-1298-459D-A408-A716DEA7340F}" dt="2018-01-21T06:17:12.262" v="2924" actId="403"/>
        <pc:sldMkLst>
          <pc:docMk/>
          <pc:sldMk cId="2818603202" sldId="287"/>
        </pc:sldMkLst>
        <pc:spChg chg="mod">
          <ac:chgData name="אורן שהם" userId="2fc1f811b7c09cf3" providerId="LiveId" clId="{3074A725-1298-459D-A408-A716DEA7340F}" dt="2018-01-09T11:39:42.974" v="301" actId="20577"/>
          <ac:spMkLst>
            <pc:docMk/>
            <pc:sldMk cId="2818603202" sldId="287"/>
            <ac:spMk id="2" creationId="{00000000-0000-0000-0000-000000000000}"/>
          </ac:spMkLst>
        </pc:spChg>
        <pc:spChg chg="mod">
          <ac:chgData name="אורן שהם" userId="2fc1f811b7c09cf3" providerId="LiveId" clId="{3074A725-1298-459D-A408-A716DEA7340F}" dt="2018-01-09T11:38:24.359" v="255" actId="20577"/>
          <ac:spMkLst>
            <pc:docMk/>
            <pc:sldMk cId="2818603202" sldId="287"/>
            <ac:spMk id="3" creationId="{00000000-0000-0000-0000-000000000000}"/>
          </ac:spMkLst>
        </pc:spChg>
      </pc:sldChg>
      <pc:sldChg chg="modSp">
        <pc:chgData name="אורן שהם" userId="2fc1f811b7c09cf3" providerId="LiveId" clId="{3074A725-1298-459D-A408-A716DEA7340F}" dt="2018-01-21T06:19:55.176" v="2962" actId="1036"/>
        <pc:sldMkLst>
          <pc:docMk/>
          <pc:sldMk cId="1183275842" sldId="288"/>
        </pc:sldMkLst>
        <pc:spChg chg="mod">
          <ac:chgData name="אורן שהם" userId="2fc1f811b7c09cf3" providerId="LiveId" clId="{3074A725-1298-459D-A408-A716DEA7340F}" dt="2018-01-21T06:19:55.176" v="2962" actId="1036"/>
          <ac:spMkLst>
            <pc:docMk/>
            <pc:sldMk cId="1183275842" sldId="288"/>
            <ac:spMk id="3" creationId="{00000000-0000-0000-0000-000000000000}"/>
          </ac:spMkLst>
        </pc:spChg>
      </pc:sldChg>
      <pc:sldChg chg="modSp">
        <pc:chgData name="אורן שהם" userId="2fc1f811b7c09cf3" providerId="LiveId" clId="{3074A725-1298-459D-A408-A716DEA7340F}" dt="2018-01-13T21:33:03.119" v="2584" actId="113"/>
        <pc:sldMkLst>
          <pc:docMk/>
          <pc:sldMk cId="2235370412" sldId="289"/>
        </pc:sldMkLst>
        <pc:graphicFrameChg chg="mod modGraphic">
          <ac:chgData name="אורן שהם" userId="2fc1f811b7c09cf3" providerId="LiveId" clId="{3074A725-1298-459D-A408-A716DEA7340F}" dt="2018-01-13T21:33:03.119" v="2584" actId="113"/>
          <ac:graphicFrameMkLst>
            <pc:docMk/>
            <pc:sldMk cId="2235370412" sldId="289"/>
            <ac:graphicFrameMk id="4" creationId="{D61657FA-7740-4AC1-A517-404D7A1A7FDC}"/>
          </ac:graphicFrameMkLst>
        </pc:graphicFrameChg>
      </pc:sldChg>
      <pc:sldChg chg="modSp ord">
        <pc:chgData name="אורן שהם" userId="2fc1f811b7c09cf3" providerId="LiveId" clId="{3074A725-1298-459D-A408-A716DEA7340F}" dt="2018-01-21T06:20:20.292" v="2972" actId="403"/>
        <pc:sldMkLst>
          <pc:docMk/>
          <pc:sldMk cId="3599274618" sldId="291"/>
        </pc:sldMkLst>
        <pc:spChg chg="mod">
          <ac:chgData name="אורן שהם" userId="2fc1f811b7c09cf3" providerId="LiveId" clId="{3074A725-1298-459D-A408-A716DEA7340F}" dt="2018-01-21T06:20:20.292" v="2972" actId="403"/>
          <ac:spMkLst>
            <pc:docMk/>
            <pc:sldMk cId="3599274618" sldId="291"/>
            <ac:spMk id="3" creationId="{00000000-0000-0000-0000-000000000000}"/>
          </ac:spMkLst>
        </pc:spChg>
      </pc:sldChg>
      <pc:sldChg chg="ord">
        <pc:chgData name="אורן שהם" userId="2fc1f811b7c09cf3" providerId="LiveId" clId="{3074A725-1298-459D-A408-A716DEA7340F}" dt="2018-01-09T12:12:12.477" v="1741" actId="20577"/>
        <pc:sldMkLst>
          <pc:docMk/>
          <pc:sldMk cId="2518797455" sldId="292"/>
        </pc:sldMkLst>
      </pc:sldChg>
      <pc:sldChg chg="modSp">
        <pc:chgData name="אורן שהם" userId="2fc1f811b7c09cf3" providerId="LiveId" clId="{3074A725-1298-459D-A408-A716DEA7340F}" dt="2018-01-13T21:28:42.026" v="2384" actId="6549"/>
        <pc:sldMkLst>
          <pc:docMk/>
          <pc:sldMk cId="2608407297" sldId="294"/>
        </pc:sldMkLst>
        <pc:spChg chg="mod">
          <ac:chgData name="אורן שהם" userId="2fc1f811b7c09cf3" providerId="LiveId" clId="{3074A725-1298-459D-A408-A716DEA7340F}" dt="2018-01-13T21:24:32.016" v="2113" actId="6549"/>
          <ac:spMkLst>
            <pc:docMk/>
            <pc:sldMk cId="2608407297" sldId="294"/>
            <ac:spMk id="2" creationId="{00000000-0000-0000-0000-000000000000}"/>
          </ac:spMkLst>
        </pc:spChg>
        <pc:graphicFrameChg chg="mod modGraphic">
          <ac:chgData name="אורן שהם" userId="2fc1f811b7c09cf3" providerId="LiveId" clId="{3074A725-1298-459D-A408-A716DEA7340F}" dt="2018-01-13T21:28:42.026" v="2384" actId="6549"/>
          <ac:graphicFrameMkLst>
            <pc:docMk/>
            <pc:sldMk cId="2608407297" sldId="294"/>
            <ac:graphicFrameMk id="4" creationId="{D61657FA-7740-4AC1-A517-404D7A1A7FD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888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888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/>
            </a:lvl1pPr>
          </a:lstStyle>
          <a:p>
            <a:fld id="{CECB23BA-7F34-4B5C-BAE4-A0992124BE1B}" type="datetimeFigureOut">
              <a:rPr lang="he-IL" smtClean="0"/>
              <a:pPr/>
              <a:t>ה'/שבט/תשע"ח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9753"/>
            <a:ext cx="2945659" cy="496888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9753"/>
            <a:ext cx="2945659" cy="496888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/>
            </a:lvl1pPr>
          </a:lstStyle>
          <a:p>
            <a:fld id="{C933272C-A75D-4FF3-81DE-9BFC2F4B696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3765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598" y="4"/>
            <a:ext cx="2946078" cy="498145"/>
          </a:xfrm>
          <a:prstGeom prst="rect">
            <a:avLst/>
          </a:prstGeom>
        </p:spPr>
        <p:txBody>
          <a:bodyPr vert="horz" lIns="90688" tIns="45345" rIns="90688" bIns="4534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4"/>
            <a:ext cx="2946078" cy="498145"/>
          </a:xfrm>
          <a:prstGeom prst="rect">
            <a:avLst/>
          </a:prstGeom>
        </p:spPr>
        <p:txBody>
          <a:bodyPr vert="horz" lIns="90688" tIns="45345" rIns="90688" bIns="45345" rtlCol="1"/>
          <a:lstStyle>
            <a:lvl1pPr algn="l">
              <a:defRPr sz="1200"/>
            </a:lvl1pPr>
          </a:lstStyle>
          <a:p>
            <a:fld id="{C0C6746B-4367-48D5-A72A-2D079182C42A}" type="datetimeFigureOut">
              <a:rPr lang="he-IL" smtClean="0"/>
              <a:pPr/>
              <a:t>ה'/שבט/תשע"ח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8" tIns="45345" rIns="90688" bIns="45345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139" y="4776518"/>
            <a:ext cx="5439398" cy="3909490"/>
          </a:xfrm>
          <a:prstGeom prst="rect">
            <a:avLst/>
          </a:prstGeom>
        </p:spPr>
        <p:txBody>
          <a:bodyPr vert="horz" lIns="90688" tIns="45345" rIns="90688" bIns="45345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598" y="9428496"/>
            <a:ext cx="2946078" cy="498145"/>
          </a:xfrm>
          <a:prstGeom prst="rect">
            <a:avLst/>
          </a:prstGeom>
        </p:spPr>
        <p:txBody>
          <a:bodyPr vert="horz" lIns="90688" tIns="45345" rIns="90688" bIns="4534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496"/>
            <a:ext cx="2946078" cy="498145"/>
          </a:xfrm>
          <a:prstGeom prst="rect">
            <a:avLst/>
          </a:prstGeom>
        </p:spPr>
        <p:txBody>
          <a:bodyPr vert="horz" lIns="90688" tIns="45345" rIns="90688" bIns="45345" rtlCol="1" anchor="b"/>
          <a:lstStyle>
            <a:lvl1pPr algn="l">
              <a:defRPr sz="1200"/>
            </a:lvl1pPr>
          </a:lstStyle>
          <a:p>
            <a:fld id="{B948E430-6315-4B6D-A5A7-130DE98174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43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8E430-6315-4B6D-A5A7-130DE98174D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0743-E54A-4DE3-8318-3DE6B7B2532A}" type="datetime8">
              <a:rPr lang="he-IL" smtClean="0"/>
              <a:pPr/>
              <a:t>21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672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760C-7A94-41C3-A450-B80F16218CF4}" type="datetime8">
              <a:rPr lang="he-IL" smtClean="0"/>
              <a:pPr/>
              <a:t>21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104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21DA-C8E8-4C1D-AC51-292394342405}" type="datetime8">
              <a:rPr lang="he-IL" smtClean="0"/>
              <a:pPr/>
              <a:t>21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6298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סימן חיסור 6"/>
          <p:cNvSpPr/>
          <p:nvPr userDrawn="1"/>
        </p:nvSpPr>
        <p:spPr>
          <a:xfrm>
            <a:off x="-122549" y="1149772"/>
            <a:ext cx="12424528" cy="1800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5693" y="6379534"/>
            <a:ext cx="54226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0" dirty="0">
                <a:solidFill>
                  <a:schemeClr val="accent2"/>
                </a:solidFill>
              </a:rPr>
              <a:t> </a:t>
            </a:r>
            <a:fld id="{BACED41A-D597-4A48-BBC4-3CFA1BBB1333}" type="slidenum">
              <a:rPr lang="he-IL" sz="1600" b="0" i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‹#›</a:t>
            </a:fld>
            <a:endParaRPr lang="he-IL" sz="1600" b="0" i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397129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סימן חיסור 6"/>
          <p:cNvSpPr/>
          <p:nvPr userDrawn="1"/>
        </p:nvSpPr>
        <p:spPr>
          <a:xfrm>
            <a:off x="-122549" y="1149772"/>
            <a:ext cx="12424528" cy="1800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5694" y="6379536"/>
            <a:ext cx="54226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0" dirty="0">
                <a:solidFill>
                  <a:schemeClr val="accent2"/>
                </a:solidFill>
              </a:rPr>
              <a:t> </a:t>
            </a:r>
            <a:fld id="{BACED41A-D597-4A48-BBC4-3CFA1BBB1333}" type="slidenum">
              <a:rPr lang="he-IL" sz="1200" b="0" i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‹#›</a:t>
            </a:fld>
            <a:endParaRPr lang="he-IL" sz="1200" b="0" i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291109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 b="1">
                <a:solidFill>
                  <a:schemeClr val="accent2"/>
                </a:solidFill>
              </a:defRPr>
            </a:lvl1pPr>
          </a:lstStyle>
          <a:p>
            <a:r>
              <a:rPr lang="he-IL"/>
              <a:t>‹#›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689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4500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CCB8-D8B0-4E8F-91F2-F04D739502EE}" type="datetime8">
              <a:rPr lang="he-IL"/>
              <a:pPr>
                <a:defRPr/>
              </a:pPr>
              <a:t>21 ינואר 18</a:t>
            </a:fld>
            <a:endParaRPr lang="he-IL"/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A12D-B90F-4FD1-BDE1-6100E670AFE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837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FA0A-E1EE-47C2-AA67-C17AB08C1429}" type="datetime8">
              <a:rPr lang="he-IL" smtClean="0"/>
              <a:pPr/>
              <a:t>21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10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370-ECDE-4892-8F68-280E1290C315}" type="datetime8">
              <a:rPr lang="he-IL" smtClean="0"/>
              <a:pPr/>
              <a:t>21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582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18E6-8460-4774-BD42-ADF646A85709}" type="datetime8">
              <a:rPr lang="he-IL" smtClean="0"/>
              <a:pPr/>
              <a:t>21 ינואר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473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AFA5-5E39-4D71-8DC9-B1F6355FEF62}" type="datetime8">
              <a:rPr lang="he-IL" smtClean="0"/>
              <a:pPr/>
              <a:t>21 ינואר 18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520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8EEC-67C3-4AAD-A86B-79E3014E95CD}" type="datetime8">
              <a:rPr lang="he-IL" smtClean="0"/>
              <a:pPr/>
              <a:t>21 ינואר 18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8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6649-5CCB-4B9C-84FC-73621C6521AA}" type="datetime8">
              <a:rPr lang="he-IL" smtClean="0"/>
              <a:pPr/>
              <a:t>21 ינואר 18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402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C2C2-EB20-406F-8F45-E01EC6138DD8}" type="datetime8">
              <a:rPr lang="he-IL" smtClean="0"/>
              <a:pPr/>
              <a:t>21 ינואר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882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B386-3AE7-445C-8A88-939E496621C9}" type="datetime8">
              <a:rPr lang="he-IL" smtClean="0"/>
              <a:pPr/>
              <a:t>21 ינואר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466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32782-5B2D-438C-AA81-BF05A348AC99}" type="datetime8">
              <a:rPr lang="he-IL" smtClean="0"/>
              <a:pPr/>
              <a:t>21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16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050" b="1">
                <a:solidFill>
                  <a:schemeClr val="accent2"/>
                </a:solidFill>
              </a:defRPr>
            </a:lvl1pPr>
          </a:lstStyle>
          <a:p>
            <a:r>
              <a:rPr lang="he-IL"/>
              <a:t>‹#›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8801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53496" y="1808924"/>
            <a:ext cx="9144000" cy="2303927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הכנת סגל המב"ל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(במהלך פגרת עבודות)</a:t>
            </a:r>
            <a:br>
              <a:rPr lang="he-IL" sz="3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מאושר מפקד המב"ל</a:t>
            </a:r>
            <a:endParaRPr lang="he-IL" sz="5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4586012"/>
            <a:ext cx="9144000" cy="1655762"/>
          </a:xfrm>
        </p:spPr>
        <p:txBody>
          <a:bodyPr/>
          <a:lstStyle/>
          <a:p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מחזור מ"ה</a:t>
            </a:r>
          </a:p>
          <a:p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2017-2018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print"/>
          <a:srcRect l="46802" t="40668" r="47616" b="48837"/>
          <a:stretch/>
        </p:blipFill>
        <p:spPr>
          <a:xfrm>
            <a:off x="9730708" y="364598"/>
            <a:ext cx="1933575" cy="2045048"/>
          </a:xfrm>
          <a:prstGeom prst="rect">
            <a:avLst/>
          </a:prstGeom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E731D1CC-F784-410D-9E43-D33548C34ED0}"/>
              </a:ext>
            </a:extLst>
          </p:cNvPr>
          <p:cNvGrpSpPr/>
          <p:nvPr/>
        </p:nvGrpSpPr>
        <p:grpSpPr>
          <a:xfrm>
            <a:off x="287085" y="5518294"/>
            <a:ext cx="1244007" cy="1090325"/>
            <a:chOff x="5273750" y="5018564"/>
            <a:chExt cx="1571202" cy="1472130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74312C6F-DD9D-4C57-AE16-5352A7934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4" r="6278" b="12247"/>
            <a:stretch/>
          </p:blipFill>
          <p:spPr>
            <a:xfrm>
              <a:off x="5273750" y="5018564"/>
              <a:ext cx="1571202" cy="147213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2A5A3E-BC66-48F0-99C5-D22281540348}"/>
                </a:ext>
              </a:extLst>
            </p:cNvPr>
            <p:cNvSpPr txBox="1"/>
            <p:nvPr/>
          </p:nvSpPr>
          <p:spPr>
            <a:xfrm rot="20382736">
              <a:off x="5415058" y="5481969"/>
              <a:ext cx="1166760" cy="792464"/>
            </a:xfrm>
            <a:prstGeom prst="rect">
              <a:avLst/>
            </a:prstGeom>
            <a:noFill/>
          </p:spPr>
          <p:txBody>
            <a:bodyPr wrap="square" lIns="0" tIns="0" rIns="0" bIns="0" rtlCol="1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 BERKLEY" panose="02000000000000000000" pitchFamily="2" charset="0"/>
                  <a:ea typeface="+mn-ea"/>
                  <a:cs typeface="+mn-cs"/>
                </a:rPr>
                <a:t>Malop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 BERKLEY" panose="02000000000000000000" pitchFamily="2" charset="0"/>
                  <a:ea typeface="+mn-ea"/>
                  <a:cs typeface="+mn-cs"/>
                </a:rPr>
                <a:t>inside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309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2182146" y="274588"/>
            <a:ext cx="7886700" cy="994172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שלבי התפתחות קבוצה</a:t>
            </a:r>
            <a:endParaRPr lang="he-IL" sz="27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6E5F9274-CC7E-4889-A2C3-522BB2E10310}"/>
              </a:ext>
            </a:extLst>
          </p:cNvPr>
          <p:cNvGrpSpPr/>
          <p:nvPr/>
        </p:nvGrpSpPr>
        <p:grpSpPr>
          <a:xfrm>
            <a:off x="1415480" y="1340769"/>
            <a:ext cx="9146032" cy="1696221"/>
            <a:chOff x="-109028" y="1772816"/>
            <a:chExt cx="9146032" cy="3434747"/>
          </a:xfrm>
        </p:grpSpPr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13748A53-DF72-4400-B275-E28630368AE3}"/>
                </a:ext>
              </a:extLst>
            </p:cNvPr>
            <p:cNvSpPr/>
            <p:nvPr/>
          </p:nvSpPr>
          <p:spPr>
            <a:xfrm>
              <a:off x="235110" y="2167130"/>
              <a:ext cx="8441346" cy="1545409"/>
            </a:xfrm>
            <a:custGeom>
              <a:avLst/>
              <a:gdLst>
                <a:gd name="connsiteX0" fmla="*/ 7304568 w 7304568"/>
                <a:gd name="connsiteY0" fmla="*/ 799760 h 1545409"/>
                <a:gd name="connsiteX1" fmla="*/ 6847368 w 7304568"/>
                <a:gd name="connsiteY1" fmla="*/ 693434 h 1545409"/>
                <a:gd name="connsiteX2" fmla="*/ 6517758 w 7304568"/>
                <a:gd name="connsiteY2" fmla="*/ 906085 h 1545409"/>
                <a:gd name="connsiteX3" fmla="*/ 6007396 w 7304568"/>
                <a:gd name="connsiteY3" fmla="*/ 1427081 h 1545409"/>
                <a:gd name="connsiteX4" fmla="*/ 5411972 w 7304568"/>
                <a:gd name="connsiteY4" fmla="*/ 1544039 h 1545409"/>
                <a:gd name="connsiteX5" fmla="*/ 4912242 w 7304568"/>
                <a:gd name="connsiteY5" fmla="*/ 1384551 h 1545409"/>
                <a:gd name="connsiteX6" fmla="*/ 4231758 w 7304568"/>
                <a:gd name="connsiteY6" fmla="*/ 544578 h 1545409"/>
                <a:gd name="connsiteX7" fmla="*/ 3530010 w 7304568"/>
                <a:gd name="connsiteY7" fmla="*/ 236234 h 1545409"/>
                <a:gd name="connsiteX8" fmla="*/ 2339163 w 7304568"/>
                <a:gd name="connsiteY8" fmla="*/ 12951 h 1545409"/>
                <a:gd name="connsiteX9" fmla="*/ 1073889 w 7304568"/>
                <a:gd name="connsiteY9" fmla="*/ 629639 h 1545409"/>
                <a:gd name="connsiteX10" fmla="*/ 0 w 7304568"/>
                <a:gd name="connsiteY10" fmla="*/ 725332 h 154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4568" h="1545409">
                  <a:moveTo>
                    <a:pt x="7304568" y="799760"/>
                  </a:moveTo>
                  <a:cubicBezTo>
                    <a:pt x="7141535" y="737736"/>
                    <a:pt x="6978503" y="675713"/>
                    <a:pt x="6847368" y="693434"/>
                  </a:cubicBezTo>
                  <a:cubicBezTo>
                    <a:pt x="6716233" y="711155"/>
                    <a:pt x="6657753" y="783810"/>
                    <a:pt x="6517758" y="906085"/>
                  </a:cubicBezTo>
                  <a:cubicBezTo>
                    <a:pt x="6377763" y="1028360"/>
                    <a:pt x="6191694" y="1320755"/>
                    <a:pt x="6007396" y="1427081"/>
                  </a:cubicBezTo>
                  <a:cubicBezTo>
                    <a:pt x="5823098" y="1533407"/>
                    <a:pt x="5594498" y="1551127"/>
                    <a:pt x="5411972" y="1544039"/>
                  </a:cubicBezTo>
                  <a:cubicBezTo>
                    <a:pt x="5229446" y="1536951"/>
                    <a:pt x="5108944" y="1551128"/>
                    <a:pt x="4912242" y="1384551"/>
                  </a:cubicBezTo>
                  <a:cubicBezTo>
                    <a:pt x="4715540" y="1217974"/>
                    <a:pt x="4462130" y="735964"/>
                    <a:pt x="4231758" y="544578"/>
                  </a:cubicBezTo>
                  <a:cubicBezTo>
                    <a:pt x="4001386" y="353192"/>
                    <a:pt x="3845442" y="324838"/>
                    <a:pt x="3530010" y="236234"/>
                  </a:cubicBezTo>
                  <a:cubicBezTo>
                    <a:pt x="3214577" y="147629"/>
                    <a:pt x="2748516" y="-52616"/>
                    <a:pt x="2339163" y="12951"/>
                  </a:cubicBezTo>
                  <a:cubicBezTo>
                    <a:pt x="1929810" y="78518"/>
                    <a:pt x="1463749" y="510909"/>
                    <a:pt x="1073889" y="629639"/>
                  </a:cubicBezTo>
                  <a:cubicBezTo>
                    <a:pt x="684029" y="748369"/>
                    <a:pt x="342014" y="736850"/>
                    <a:pt x="0" y="725332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8EBB4F50-629A-464E-B256-7CCB9A2C9366}"/>
                </a:ext>
              </a:extLst>
            </p:cNvPr>
            <p:cNvSpPr/>
            <p:nvPr/>
          </p:nvSpPr>
          <p:spPr>
            <a:xfrm>
              <a:off x="8136904" y="2744912"/>
              <a:ext cx="251520" cy="2845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A8A59799-8426-4C2D-8FE9-A62B461BE756}"/>
                </a:ext>
              </a:extLst>
            </p:cNvPr>
            <p:cNvSpPr/>
            <p:nvPr/>
          </p:nvSpPr>
          <p:spPr>
            <a:xfrm>
              <a:off x="6234034" y="3570241"/>
              <a:ext cx="251520" cy="2845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55776E81-35FD-4D8D-8FEE-5FEE417722C9}"/>
                </a:ext>
              </a:extLst>
            </p:cNvPr>
            <p:cNvSpPr/>
            <p:nvPr/>
          </p:nvSpPr>
          <p:spPr>
            <a:xfrm>
              <a:off x="4968552" y="2532325"/>
              <a:ext cx="251520" cy="2845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2530B497-C36B-4AD2-834E-FBFD351C1ED5}"/>
                </a:ext>
              </a:extLst>
            </p:cNvPr>
            <p:cNvSpPr/>
            <p:nvPr/>
          </p:nvSpPr>
          <p:spPr>
            <a:xfrm>
              <a:off x="2987824" y="2024832"/>
              <a:ext cx="251520" cy="2845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1" name="אליפסה 10">
              <a:extLst>
                <a:ext uri="{FF2B5EF4-FFF2-40B4-BE49-F238E27FC236}">
                  <a16:creationId xmlns:a16="http://schemas.microsoft.com/office/drawing/2014/main" id="{28110430-145D-4E05-9492-C793EB26494A}"/>
                </a:ext>
              </a:extLst>
            </p:cNvPr>
            <p:cNvSpPr/>
            <p:nvPr/>
          </p:nvSpPr>
          <p:spPr>
            <a:xfrm>
              <a:off x="611560" y="2781613"/>
              <a:ext cx="251520" cy="2845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3CAC5F-69BB-41F2-A019-D5DB54F2A242}"/>
                </a:ext>
              </a:extLst>
            </p:cNvPr>
            <p:cNvSpPr txBox="1"/>
            <p:nvPr/>
          </p:nvSpPr>
          <p:spPr>
            <a:xfrm>
              <a:off x="7452320" y="3137357"/>
              <a:ext cx="1584684" cy="13087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התהוות</a:t>
              </a:r>
              <a:r>
                <a:rPr lang="he-IL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</a:t>
              </a:r>
              <a:r>
                <a:rPr lang="en-US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(Forming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6BB526-33BD-4EA8-A8EE-6B882CFD3D48}"/>
                </a:ext>
              </a:extLst>
            </p:cNvPr>
            <p:cNvSpPr txBox="1"/>
            <p:nvPr/>
          </p:nvSpPr>
          <p:spPr>
            <a:xfrm>
              <a:off x="5567452" y="3898781"/>
              <a:ext cx="1584684" cy="13087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סערה</a:t>
              </a:r>
              <a:r>
                <a:rPr lang="he-IL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</a:t>
              </a:r>
              <a:r>
                <a:rPr lang="en-US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(Storming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1A6B43-3150-4F32-8D59-597569CD7047}"/>
                </a:ext>
              </a:extLst>
            </p:cNvPr>
            <p:cNvSpPr txBox="1"/>
            <p:nvPr/>
          </p:nvSpPr>
          <p:spPr>
            <a:xfrm>
              <a:off x="4283968" y="1772816"/>
              <a:ext cx="1584684" cy="13087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גיבוש</a:t>
              </a:r>
              <a:r>
                <a:rPr lang="he-IL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</a:t>
              </a:r>
              <a:r>
                <a:rPr lang="en-US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(Norming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1D3E0C-F435-453E-A3E0-590CA1FACA49}"/>
                </a:ext>
              </a:extLst>
            </p:cNvPr>
            <p:cNvSpPr txBox="1"/>
            <p:nvPr/>
          </p:nvSpPr>
          <p:spPr>
            <a:xfrm>
              <a:off x="2339244" y="2364649"/>
              <a:ext cx="1584684" cy="13087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ביצוע אפקטיבי </a:t>
              </a:r>
              <a:r>
                <a:rPr lang="he-IL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</a:t>
              </a:r>
              <a:r>
                <a:rPr lang="en-US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(Performing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395769-1214-4E99-8646-CD3D2863361F}"/>
                </a:ext>
              </a:extLst>
            </p:cNvPr>
            <p:cNvSpPr txBox="1"/>
            <p:nvPr/>
          </p:nvSpPr>
          <p:spPr>
            <a:xfrm>
              <a:off x="-109028" y="3117794"/>
              <a:ext cx="1584684" cy="13087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סיום</a:t>
              </a:r>
              <a:r>
                <a:rPr lang="he-IL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</a:t>
              </a:r>
              <a:r>
                <a:rPr lang="en-US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(Adjourning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60E5A0C5-75CC-4C25-8759-4A6C2A3D06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4764" y="3178520"/>
          <a:ext cx="8883724" cy="349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1931">
                  <a:extLst>
                    <a:ext uri="{9D8B030D-6E8A-4147-A177-3AD203B41FA5}">
                      <a16:colId xmlns:a16="http://schemas.microsoft.com/office/drawing/2014/main" val="3810161420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432668123"/>
                    </a:ext>
                  </a:extLst>
                </a:gridCol>
                <a:gridCol w="1761931">
                  <a:extLst>
                    <a:ext uri="{9D8B030D-6E8A-4147-A177-3AD203B41FA5}">
                      <a16:colId xmlns:a16="http://schemas.microsoft.com/office/drawing/2014/main" val="3857244025"/>
                    </a:ext>
                  </a:extLst>
                </a:gridCol>
                <a:gridCol w="1899321">
                  <a:extLst>
                    <a:ext uri="{9D8B030D-6E8A-4147-A177-3AD203B41FA5}">
                      <a16:colId xmlns:a16="http://schemas.microsoft.com/office/drawing/2014/main" val="2439763078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262403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התהוות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סערה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גיבוש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ביצוע אפקטיבי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65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התרגשות רבה, ציפייה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ריאליות, תסכול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מטרות משותפות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עבודת צוות ותלות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חרדת סיום, שליליות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0410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חרדה, אופטימיות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חוסר שביעות רצון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גיבוש ולכידות קבוצתית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שיתופי פעולה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הפחתה בתלות הדדית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013426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ביסוס מקום אישי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קונפליקטים ומאבקי כח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קבלה, סיוע ורגשי חיבה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מנהיגות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מה הלאה?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41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תלות במדריך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סגל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התמודדות- מרד בסמכות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אתגור ודחיפת הקבוצה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'ראשון בין שווים'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מצטמצם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14551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הגדר מטרות ברורות </a:t>
                      </a:r>
                      <a:b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ספק  תשובות והבהרות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ארגן את תהליכי העבודה</a:t>
                      </a:r>
                      <a:b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הגדר תחומי אחריות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תמוך בהפריה וסינרגיה</a:t>
                      </a:r>
                      <a:b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 'מחדש' למטרות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ודא תפוקה גבוהה ואיכותית </a:t>
                      </a:r>
                      <a:r>
                        <a:rPr lang="he-IL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ומיצוי הפרט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אפשר לחניך </a:t>
                      </a:r>
                      <a:b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להפוך לבוגר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34388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מעמימות וחרדה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 מטרות בהירות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7456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מתחים והקצנת עמדות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 הבנת הפוטנציאל בקבוצה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73041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מגיבוש ולכידות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 שיתוף פעולה תוך מיצוי פוט' אישי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7037778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E118C9-B395-4B60-942D-9AFCAC97B7DB}"/>
              </a:ext>
            </a:extLst>
          </p:cNvPr>
          <p:cNvSpPr txBox="1"/>
          <p:nvPr/>
        </p:nvSpPr>
        <p:spPr>
          <a:xfrm rot="16200000">
            <a:off x="10040182" y="3988806"/>
            <a:ext cx="8153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החניך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812B4A-CD24-4CF8-B7DD-DF0AB87E8F45}"/>
              </a:ext>
            </a:extLst>
          </p:cNvPr>
          <p:cNvSpPr txBox="1"/>
          <p:nvPr/>
        </p:nvSpPr>
        <p:spPr>
          <a:xfrm rot="16200000">
            <a:off x="9982914" y="4939647"/>
            <a:ext cx="9298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המדריך</a:t>
            </a:r>
          </a:p>
        </p:txBody>
      </p:sp>
    </p:spTree>
    <p:extLst>
      <p:ext uri="{BB962C8B-B14F-4D97-AF65-F5344CB8AC3E}">
        <p14:creationId xmlns:p14="http://schemas.microsoft.com/office/powerpoint/2010/main" val="314275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סוגיות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591699"/>
            <a:ext cx="10272252" cy="49084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לפני הפגרה- 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זמן פנוי לסגל-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הכנות הערכות מעצבות + תחקור קורסי עונת ליבה + מוכנות לקורסי עונה מתקדמת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שאלון משוב מקוון לחניכים (משך) + אפשרות למשוב עמיתים (משך)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בפגרה- 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פיתוח ולמידת הסגל בנושא העברת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מסר אפקטיבי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2000" dirty="0" err="1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דייביט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+  ויזואלי)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חצי יום גיבוש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לסגל (ענת)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אחרי הפגרה- 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שיבוץ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חלונות לשיחות אישיות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המדריכים עם החניכים (הערה המעצבת)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שיחות חתך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מפקד המב"ל עם החניכים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בקבוצות</a:t>
            </a:r>
            <a:endParaRPr lang="he-IL" sz="28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927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מטרות הכנת הסגל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750723"/>
            <a:ext cx="10272252" cy="47453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תחקיר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עונת הליבה, 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היערכות ומוכנות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לעונת הלימודים המתקדמים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מעבר על חניכים 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וסיכום הערכה מעצבת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העמקה מקצועית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ושיפור מיומנויות הסגל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גיבוש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הסגל, 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התאווררות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וטעינת מצברים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הנחת יסודות לעיצוב ותכנון מחזור מ"ו</a:t>
            </a: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1FD3B51-8AB1-48C5-B240-29C210F68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5" t="16758" r="10531" b="18681"/>
          <a:stretch/>
        </p:blipFill>
        <p:spPr>
          <a:xfrm>
            <a:off x="437322" y="3856384"/>
            <a:ext cx="3558044" cy="28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6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לוחות זמנים לתכנון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730845"/>
            <a:ext cx="10272252" cy="47453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אישור הכנת הסגל ע"י מפקד המב"ל- 1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הכנת הסגל בין העונות:</a:t>
            </a: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שבוע 1 (2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1- 1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28)-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סגל בחופש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עבודה עצמית</a:t>
            </a: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שבוע 2 (2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8- 2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4)-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ימי הכנת סגל משותפים</a:t>
            </a: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ימים בהובלת מפקד המב"ל-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ימים א', ג' (4,6) וסיכום הכנת הסגל (8)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תחילת עונת לימודים מתקדמים: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</a:t>
            </a: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 descr="תוצאת תמונה עבור יומן">
            <a:extLst>
              <a:ext uri="{FF2B5EF4-FFF2-40B4-BE49-F238E27FC236}">
                <a16:creationId xmlns:a16="http://schemas.microsoft.com/office/drawing/2014/main" id="{0903AFD9-B394-4D75-9DEF-128B1182C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9" y="4755668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4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מעצבים מרכזיים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720906"/>
            <a:ext cx="10272252" cy="47453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מפקד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מב"ל חדש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מוכנות למכרז אקדמיה אחוד </a:t>
            </a:r>
            <a:endParaRPr lang="he-IL" sz="24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מודל תחקור אחר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לטובת עיצוב </a:t>
            </a:r>
            <a:r>
              <a:rPr lang="he-IL" sz="20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במקביל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של מחזור הלימוד הבא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עומס מתגבר-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הסגל והחניכים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רה-עיצוב: נסיעה מפוצלת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למזרח, התנסות אסטרטגית 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מס' 3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שובו של </a:t>
            </a:r>
            <a:r>
              <a:rPr lang="he-IL" sz="2400" b="1" dirty="0" err="1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רע"ן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הדרכה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he-IL" sz="20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3D53B8C-1D91-4D47-A195-519D50228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71" y="3964352"/>
            <a:ext cx="238125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27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99398"/>
            <a:ext cx="10515600" cy="925481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הכנת סגל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4-8/2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D446DDBB-350E-44EE-8D7B-CC2148386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54331"/>
              </p:ext>
            </p:extLst>
          </p:nvPr>
        </p:nvGraphicFramePr>
        <p:xfrm>
          <a:off x="318054" y="1003844"/>
          <a:ext cx="11618840" cy="5488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5895">
                  <a:extLst>
                    <a:ext uri="{9D8B030D-6E8A-4147-A177-3AD203B41FA5}">
                      <a16:colId xmlns:a16="http://schemas.microsoft.com/office/drawing/2014/main" val="3465141769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3860884314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2482261319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2283870385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249435088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3134359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א' (4.2)</a:t>
                      </a:r>
                    </a:p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ע. הליבה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ב' (5.2)</a:t>
                      </a:r>
                      <a:b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</a:b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תחקיר+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הכנת ע. מתקדמת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ג' (6.2)</a:t>
                      </a:r>
                      <a:b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</a:b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הכנה+ הערכת חניך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ד' (7.2)</a:t>
                      </a:r>
                      <a:b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</a:b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הערכה+ גיבוש סגל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ה' (8.2)</a:t>
                      </a:r>
                      <a:b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</a:b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סיכום הפגרה + ע"ע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03897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פתיחת הפגרה (</a:t>
                      </a:r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אלוף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ומד"ר) + משוב עונה (אורן)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היערכות לסיורי חו"ל-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אירופה, מפוצלת, ארה"ב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(חיים, עידו, אלי)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אסטרטגיה + התנסות מס' 1 (כולל </a:t>
                      </a:r>
                      <a:r>
                        <a:rPr lang="he-IL" sz="14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הכנ"ס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 +מעבר על רצף התנסויות (אלי)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למידת הסגל- ביקור במכללת השוטרים בית שמש (ענת ועודד)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סיכום הכנת סגל ודגשים לעונה מתקדמת + </a:t>
                      </a:r>
                      <a:r>
                        <a:rPr lang="he-IL" sz="1400" strike="sngStrike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מעבר רמזור חניכים 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</a:t>
                      </a:r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אלוף </a:t>
                      </a: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ומד"ר)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2141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10:00-11:00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</a:t>
                      </a:r>
                      <a:r>
                        <a:rPr lang="he-IL" sz="14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גיאוג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4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הבטל"ם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+סיורים אזוריים (עודד)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המשך סיורי חו"ל- העמקה בנסיעת מזרח מפוצל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(חיים, עידו, אלי)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הכנה לסימולציה מדינית (אלי)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מעבר מסכם-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גרף עונה מתקדמת (מתן</a:t>
                      </a:r>
                      <a: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עידו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7528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11:00-12:00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מזה"ת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וציר הגנה לאומית  (יהלומי)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סוגיות נבחרות: סגל- חניכים, סגל-סגל ואתגרי </a:t>
                      </a: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החצי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השני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(מד"ר, עודד, אורן)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המשך סימולציה מדינית + עיצוב התנסות מס' 3 (אלי)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חלון- נושאים פתוחים מהפגרה (מד"ר)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9693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13:00-14:00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גישות ואסכולות (ענת) + תהליך עבודות שנתיות+ תזה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(יוני, אורנה, ענת)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קורסי- משפט ציבורי, כלכלה (עודד)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חניכים מעצבת-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חניכי צוות 4 (עודד)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חניכים מעצבת-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חניכי צוות 3 (יהלומי)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ע"ע</a:t>
                      </a:r>
                      <a:endParaRPr lang="he-IL" sz="16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32074549"/>
                  </a:ext>
                </a:extLst>
              </a:tr>
              <a:tr h="4675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14:00-15:00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חברה+ סיור חברה (שמוליק)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מדיניות חוץ +סיור </a:t>
                      </a:r>
                      <a:r>
                        <a:rPr lang="he-IL" sz="14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(חיים)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ע"ע</a:t>
                      </a:r>
                      <a:endParaRPr kumimoji="0" lang="he-I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39346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15:00-16:00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חלון- הערכת חניכים לצוות </a:t>
                      </a:r>
                      <a:br>
                        <a:rPr lang="en-US" sz="140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העשרה- </a:t>
                      </a:r>
                      <a:r>
                        <a:rPr lang="he-IL" sz="14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משחקי מלחמה, </a:t>
                      </a:r>
                      <a:br>
                        <a:rPr lang="en-US" sz="14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היערכות למכרז אקדמיה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 הובלת שינוי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בסביבה מורכבת (יוני ואורן)</a:t>
                      </a:r>
                      <a:endParaRPr lang="he-I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חניכים מעצבת-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חניכי צוות 2 (שמוליק)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חניכים מעצבת-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חניכי צוות 1 (אלי)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ע"ע</a:t>
                      </a:r>
                      <a:endParaRPr kumimoji="0" lang="he-I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78960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16:00-17:00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באפר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באפר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63488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הערות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אלוף (8:30-14)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אוריינית</a:t>
                      </a: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שמוליק לא נמצא 13-16</a:t>
                      </a: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אלוף (8-12), 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מ. דדו, ערן עציון, 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גור צלל-יכין (משחקי מלחמה)</a:t>
                      </a: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ביקור במכללות שוטרים</a:t>
                      </a:r>
                      <a: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סדנת העברת מסר אפקטיבי</a:t>
                      </a: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062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58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עונת הליבה- פורמט תחקור קורס</a:t>
            </a:r>
            <a:endParaRPr lang="he-IL" sz="4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D61657FA-7740-4AC1-A517-404D7A1A7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894426"/>
              </p:ext>
            </p:extLst>
          </p:nvPr>
        </p:nvGraphicFramePr>
        <p:xfrm>
          <a:off x="469893" y="1659830"/>
          <a:ext cx="11229838" cy="478273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9000">
                  <a:extLst>
                    <a:ext uri="{9D8B030D-6E8A-4147-A177-3AD203B41FA5}">
                      <a16:colId xmlns:a16="http://schemas.microsoft.com/office/drawing/2014/main" val="2599063918"/>
                    </a:ext>
                  </a:extLst>
                </a:gridCol>
                <a:gridCol w="4403035">
                  <a:extLst>
                    <a:ext uri="{9D8B030D-6E8A-4147-A177-3AD203B41FA5}">
                      <a16:colId xmlns:a16="http://schemas.microsoft.com/office/drawing/2014/main" val="3860884314"/>
                    </a:ext>
                  </a:extLst>
                </a:gridCol>
                <a:gridCol w="6437803">
                  <a:extLst>
                    <a:ext uri="{9D8B030D-6E8A-4147-A177-3AD203B41FA5}">
                      <a16:colId xmlns:a16="http://schemas.microsoft.com/office/drawing/2014/main" val="2482261319"/>
                    </a:ext>
                  </a:extLst>
                </a:gridCol>
              </a:tblGrid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#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נושאי התחקיר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תחקיר מחזור נוכחי, המלצות וסיכום למחזור הבא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03897300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לקחים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ממחזור קודם+ משוב חניכים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נוכחי (</a:t>
                      </a:r>
                      <a:r>
                        <a:rPr lang="he-IL" sz="1400" b="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ממלו"פ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 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09086868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עמידה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במטרות הקורס ותכניו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21418818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תכני הקורס?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(הרחבה</a:t>
                      </a:r>
                      <a:r>
                        <a:rPr lang="en-US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צמצום, הורדה</a:t>
                      </a:r>
                      <a:r>
                        <a:rPr lang="en-US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תוספת)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751991182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רציונל המארגן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בקורס, חיבור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לרגל הלימוד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</a:t>
                      </a:r>
                      <a:r>
                        <a:rPr lang="he-IL" sz="1400" b="0" i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וחיבור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לרגלי </a:t>
                      </a:r>
                      <a:r>
                        <a:rPr lang="he-IL" sz="1400" b="1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הבטל"ם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946657533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היקף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(משכים וש"ס),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עיתוי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ואופן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פריסת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הקורס,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מיקומו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181903212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איכות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המרצה המוביל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שילוב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מרצים נוספים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16546514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אפקטיביות וגיוון שיטות הלימוד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(כולל העיבודים)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96930958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מטלות הקורס, חומרי הקריאה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(היקף, רלוונטיות)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32074549"/>
                  </a:ext>
                </a:extLst>
              </a:tr>
              <a:tr h="4714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תפקידי הסגל?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39346127"/>
                  </a:ext>
                </a:extLst>
              </a:tr>
              <a:tr h="4714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מנהלות?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21523481"/>
                  </a:ext>
                </a:extLst>
              </a:tr>
              <a:tr h="4714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דברים נוספים?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2311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37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עונה מתקדמת- פורמט היערכות לקורס</a:t>
            </a:r>
            <a:endParaRPr lang="he-IL" sz="4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D61657FA-7740-4AC1-A517-404D7A1A7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315985"/>
              </p:ext>
            </p:extLst>
          </p:nvPr>
        </p:nvGraphicFramePr>
        <p:xfrm>
          <a:off x="469893" y="1659830"/>
          <a:ext cx="11229838" cy="500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9000">
                  <a:extLst>
                    <a:ext uri="{9D8B030D-6E8A-4147-A177-3AD203B41FA5}">
                      <a16:colId xmlns:a16="http://schemas.microsoft.com/office/drawing/2014/main" val="2599063918"/>
                    </a:ext>
                  </a:extLst>
                </a:gridCol>
                <a:gridCol w="4403035">
                  <a:extLst>
                    <a:ext uri="{9D8B030D-6E8A-4147-A177-3AD203B41FA5}">
                      <a16:colId xmlns:a16="http://schemas.microsoft.com/office/drawing/2014/main" val="3860884314"/>
                    </a:ext>
                  </a:extLst>
                </a:gridCol>
                <a:gridCol w="6437803">
                  <a:extLst>
                    <a:ext uri="{9D8B030D-6E8A-4147-A177-3AD203B41FA5}">
                      <a16:colId xmlns:a16="http://schemas.microsoft.com/office/drawing/2014/main" val="2482261319"/>
                    </a:ext>
                  </a:extLst>
                </a:gridCol>
              </a:tblGrid>
              <a:tr h="43273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#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נושאי ההכנה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הנחיות להכנת הקורס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03897300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לקחים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ממחזור קודם ונתוני המשוב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09086868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מטרות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הקורס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21418818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תכנים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מרכזיים + העמקות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במופעים מרכזיים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16546514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רציונל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המארגן, חיבור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לרגל הלימוד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וחיבור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לרגלי </a:t>
                      </a:r>
                      <a:r>
                        <a:rPr lang="he-IL" sz="1400" b="1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הבטל"ם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96930958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היקף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(משכים ושש"ס),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עיתוי,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אופן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פריסת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הקורס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ומיקום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ביצועו?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32074549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 מוביל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מרצים נוספים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39346127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אפקטיביות וגיוון שיטות הלימוד?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960138232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מטלות הקורס, חומרי הקריאה?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35881844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תפקידי הסגל?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29222792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מנהלות?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41405376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דברים נוספים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2152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40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מדריכים- הערכה מעצבת לחניך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591699"/>
            <a:ext cx="10272252" cy="474530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מטרות-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גיבוש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תמונת עולם אינטגרטיבית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החניכים- לאור לתפקודם עד כה ולמול האתגרים בהמשך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מוכנות לביצוע שיחות משוב אישיות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לחניכים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השיטה-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מבוצע במהלך פגרת הסגל בין עונת הליבה לעונה המסכמת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מעבר הסגל על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החניכים לפי צוותים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(תכנון- 10 דק' לחניך, 2 ש' לצוות, סה"כ 8 ש' לתהליך)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טכניקה: סבב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מדריכים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(ריבוי דעות)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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מד"ר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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 אינטגרציה וסיכום ע"י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מדריך ישיר</a:t>
            </a: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'רמזור'-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חניכים בולטים לחיוב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/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שלילה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למפקד המב"ל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שיחת הערכה אישית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ע"י המדריכים לחברי הצוות (אחרי הפגרה)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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 הוצאת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סיכום כתוב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ע"י החניך</a:t>
            </a:r>
            <a:endParaRPr lang="he-IL" sz="18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he-IL" sz="18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860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הכנות נדרשות מהסגל לפגרה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B512F3DB-2600-4AAC-9BFA-DEA7E5AA1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41808"/>
              </p:ext>
            </p:extLst>
          </p:nvPr>
        </p:nvGraphicFramePr>
        <p:xfrm>
          <a:off x="1172189" y="1659830"/>
          <a:ext cx="9900000" cy="36719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84374">
                  <a:extLst>
                    <a:ext uri="{9D8B030D-6E8A-4147-A177-3AD203B41FA5}">
                      <a16:colId xmlns:a16="http://schemas.microsoft.com/office/drawing/2014/main" val="3860884314"/>
                    </a:ext>
                  </a:extLst>
                </a:gridCol>
                <a:gridCol w="4915626">
                  <a:extLst>
                    <a:ext uri="{9D8B030D-6E8A-4147-A177-3AD203B41FA5}">
                      <a16:colId xmlns:a16="http://schemas.microsoft.com/office/drawing/2014/main" val="2482261319"/>
                    </a:ext>
                  </a:extLst>
                </a:gridCol>
              </a:tblGrid>
              <a:tr h="490583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הובלה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03897300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תחקור</a:t>
                      </a:r>
                      <a:r>
                        <a:rPr lang="he-IL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קורסי עונת הליבה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סגל ע"פ תחומי אחריות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09086868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היערכות </a:t>
                      </a:r>
                      <a:r>
                        <a:rPr lang="he-IL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קורסים לעונה המקדמת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סגל ע"פ תחומי אחריות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21418818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פורום הערה מעצבת לחניך- הצגת חניכי הצוות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מדריכי הצוותים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06506918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גיבוש</a:t>
                      </a:r>
                      <a:r>
                        <a:rPr lang="en-US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למידת הסגל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ענת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96930958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b="1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50000"/>
                        </a:lnSpc>
                      </a:pPr>
                      <a:endParaRPr lang="he-IL" sz="1800" b="1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32074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79745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943</Words>
  <Application>Microsoft Office PowerPoint</Application>
  <PresentationFormat>מסך רחב</PresentationFormat>
  <Paragraphs>202</Paragraphs>
  <Slides>11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11</vt:i4>
      </vt:variant>
    </vt:vector>
  </HeadingPairs>
  <TitlesOfParts>
    <vt:vector size="21" baseType="lpstr">
      <vt:lpstr>AR BERKLEY</vt:lpstr>
      <vt:lpstr>Arial</vt:lpstr>
      <vt:lpstr>Calibri</vt:lpstr>
      <vt:lpstr>Calibri Light</vt:lpstr>
      <vt:lpstr>David</vt:lpstr>
      <vt:lpstr>Tahoma</vt:lpstr>
      <vt:lpstr>Times New Roman</vt:lpstr>
      <vt:lpstr>Wingdings</vt:lpstr>
      <vt:lpstr>ערכת נושא Office</vt:lpstr>
      <vt:lpstr>1_ערכת נושא Office</vt:lpstr>
      <vt:lpstr>הכנת סגל המב"ל (במהלך פגרת עבודות) מאושר מפקד המב"ל</vt:lpstr>
      <vt:lpstr>מטרות הכנת הסגל</vt:lpstr>
      <vt:lpstr>לוחות זמנים לתכנון</vt:lpstr>
      <vt:lpstr>מעצבים מרכזיים</vt:lpstr>
      <vt:lpstr>הכנת סגל (4-8/2)</vt:lpstr>
      <vt:lpstr>עונת הליבה- פורמט תחקור קורס</vt:lpstr>
      <vt:lpstr>עונה מתקדמת- פורמט היערכות לקורס</vt:lpstr>
      <vt:lpstr>מדריכים- הערכה מעצבת לחניך</vt:lpstr>
      <vt:lpstr>הכנות נדרשות מהסגל לפגרה</vt:lpstr>
      <vt:lpstr>שלבי התפתחות קבוצה</vt:lpstr>
      <vt:lpstr>סוגיות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oren</dc:creator>
  <cp:lastModifiedBy>אורן שהם</cp:lastModifiedBy>
  <cp:revision>214</cp:revision>
  <cp:lastPrinted>2018-01-13T19:23:01Z</cp:lastPrinted>
  <dcterms:created xsi:type="dcterms:W3CDTF">2016-06-24T19:14:36Z</dcterms:created>
  <dcterms:modified xsi:type="dcterms:W3CDTF">2018-01-21T11:29:43Z</dcterms:modified>
</cp:coreProperties>
</file>