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44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FCC67-15C4-450E-AFD0-98AF650AE9C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FA45F9-0405-4AF6-9221-ED2D1E26F090}">
      <dgm:prSet phldrT="[טקסט]" custT="1"/>
      <dgm:spPr/>
      <dgm:t>
        <a:bodyPr anchor="t"/>
        <a:lstStyle/>
        <a:p>
          <a:r>
            <a:rPr lang="he-IL" sz="1600" b="1" u="sng" dirty="0" smtClean="0"/>
            <a:t>שלב החקירה</a:t>
          </a:r>
        </a:p>
        <a:p>
          <a:r>
            <a:rPr lang="he-IL" sz="1400" b="0" u="none" dirty="0" smtClean="0"/>
            <a:t>אסטרטגיה מכוננת</a:t>
          </a:r>
        </a:p>
        <a:p>
          <a:r>
            <a:rPr lang="he-IL" sz="1400" b="0" u="none" dirty="0" smtClean="0"/>
            <a:t>הצגת ביניים –</a:t>
          </a:r>
        </a:p>
        <a:p>
          <a:r>
            <a:rPr lang="he-IL" sz="1400" b="0" u="none" dirty="0" smtClean="0"/>
            <a:t>תפיסה גלובלית, מערכת של מערכות</a:t>
          </a:r>
        </a:p>
        <a:p>
          <a:endParaRPr lang="en-US" sz="1400" dirty="0"/>
        </a:p>
      </dgm:t>
    </dgm:pt>
    <dgm:pt modelId="{001578A1-54CF-4CCD-9413-B88F5CF3AE1B}" type="parTrans" cxnId="{109491DC-EDF1-429A-93E6-DE98496342E6}">
      <dgm:prSet/>
      <dgm:spPr/>
      <dgm:t>
        <a:bodyPr/>
        <a:lstStyle/>
        <a:p>
          <a:endParaRPr lang="en-US"/>
        </a:p>
      </dgm:t>
    </dgm:pt>
    <dgm:pt modelId="{23A64E12-5C7A-472C-96AD-A7D6FB129226}" type="sibTrans" cxnId="{109491DC-EDF1-429A-93E6-DE98496342E6}">
      <dgm:prSet/>
      <dgm:spPr/>
      <dgm:t>
        <a:bodyPr/>
        <a:lstStyle/>
        <a:p>
          <a:endParaRPr lang="en-US"/>
        </a:p>
      </dgm:t>
    </dgm:pt>
    <dgm:pt modelId="{F3AD619B-7FE8-4ACF-9F4A-F9619A59EFEF}">
      <dgm:prSet phldrT="[טקסט]" custT="1"/>
      <dgm:spPr/>
      <dgm:t>
        <a:bodyPr anchor="t"/>
        <a:lstStyle/>
        <a:p>
          <a:r>
            <a:rPr lang="he-IL" sz="1600" b="1" u="sng" dirty="0" smtClean="0"/>
            <a:t>שלב תכנון </a:t>
          </a:r>
          <a:endParaRPr lang="he-IL" sz="1600" b="1" u="sng" dirty="0" smtClean="0"/>
        </a:p>
        <a:p>
          <a:r>
            <a:rPr lang="he-IL" sz="1600" b="1" u="sng" dirty="0" smtClean="0"/>
            <a:t>מערכה</a:t>
          </a:r>
          <a:endParaRPr lang="he-IL" sz="1600" b="1" u="sng" dirty="0" smtClean="0"/>
        </a:p>
        <a:p>
          <a:r>
            <a:rPr lang="he-IL" sz="1400" b="0" u="none" dirty="0" smtClean="0"/>
            <a:t>מערכה אופרטיבית מאפשרת (לאור תרחיש)</a:t>
          </a:r>
          <a:endParaRPr lang="he-IL" sz="1400" b="0" u="none" dirty="0" smtClean="0"/>
        </a:p>
        <a:p>
          <a:endParaRPr lang="en-US" sz="1400" b="0" u="none" dirty="0"/>
        </a:p>
      </dgm:t>
    </dgm:pt>
    <dgm:pt modelId="{04E6FB1B-DF83-4297-BC4F-7A084C0CCEC9}" type="parTrans" cxnId="{BBF248A2-7BCD-4A37-B30B-4CD734D3DE80}">
      <dgm:prSet/>
      <dgm:spPr/>
      <dgm:t>
        <a:bodyPr/>
        <a:lstStyle/>
        <a:p>
          <a:endParaRPr lang="en-US"/>
        </a:p>
      </dgm:t>
    </dgm:pt>
    <dgm:pt modelId="{8F3DB4B4-71D3-4590-9C90-D6368B6FDD84}" type="sibTrans" cxnId="{BBF248A2-7BCD-4A37-B30B-4CD734D3DE80}">
      <dgm:prSet/>
      <dgm:spPr/>
      <dgm:t>
        <a:bodyPr/>
        <a:lstStyle/>
        <a:p>
          <a:endParaRPr lang="en-US"/>
        </a:p>
      </dgm:t>
    </dgm:pt>
    <dgm:pt modelId="{890DF919-E961-4411-BE53-16F51F6DAE3C}">
      <dgm:prSet phldrT="[טקסט]" custT="1"/>
      <dgm:spPr/>
      <dgm:t>
        <a:bodyPr anchor="t"/>
        <a:lstStyle/>
        <a:p>
          <a:r>
            <a:rPr lang="he-IL" sz="1600" b="1" u="sng" dirty="0" smtClean="0"/>
            <a:t>שלב </a:t>
          </a:r>
          <a:r>
            <a:rPr lang="he-IL" sz="1600" b="1" u="sng" dirty="0" smtClean="0"/>
            <a:t>הסימולציה</a:t>
          </a:r>
        </a:p>
        <a:p>
          <a:r>
            <a:rPr lang="he-IL" sz="1400" b="0" u="none" dirty="0" smtClean="0"/>
            <a:t>מימוש התוכנית </a:t>
          </a:r>
        </a:p>
        <a:p>
          <a:r>
            <a:rPr lang="he-IL" sz="1400" b="0" u="none" dirty="0" smtClean="0"/>
            <a:t>המערכתית</a:t>
          </a:r>
        </a:p>
        <a:p>
          <a:pPr rtl="1"/>
          <a:r>
            <a:rPr lang="en-US" sz="1400" b="0" u="none" dirty="0" smtClean="0"/>
            <a:t>Reframing </a:t>
          </a:r>
        </a:p>
        <a:p>
          <a:pPr rtl="1"/>
          <a:r>
            <a:rPr lang="he-IL" sz="1400" b="0" u="none" dirty="0" smtClean="0"/>
            <a:t>מימוש </a:t>
          </a:r>
          <a:r>
            <a:rPr lang="he-IL" sz="1400" b="0" u="none" dirty="0" err="1" smtClean="0"/>
            <a:t>תוכנית</a:t>
          </a:r>
          <a:r>
            <a:rPr lang="he-IL" sz="1400" b="0" u="none" dirty="0" smtClean="0"/>
            <a:t> מעודכנת</a:t>
          </a:r>
          <a:endParaRPr lang="he-IL" sz="1400" b="0" u="none" dirty="0" smtClean="0"/>
        </a:p>
      </dgm:t>
    </dgm:pt>
    <dgm:pt modelId="{89E53781-EEFC-4C08-870A-AEE3E1F33428}" type="parTrans" cxnId="{CAC63229-7F5E-483E-9435-35FE0B8B92FC}">
      <dgm:prSet/>
      <dgm:spPr/>
      <dgm:t>
        <a:bodyPr/>
        <a:lstStyle/>
        <a:p>
          <a:endParaRPr lang="en-US"/>
        </a:p>
      </dgm:t>
    </dgm:pt>
    <dgm:pt modelId="{CB3084CA-FD14-4EB8-B503-649B6F56F109}" type="sibTrans" cxnId="{CAC63229-7F5E-483E-9435-35FE0B8B92FC}">
      <dgm:prSet/>
      <dgm:spPr/>
      <dgm:t>
        <a:bodyPr/>
        <a:lstStyle/>
        <a:p>
          <a:endParaRPr lang="en-US"/>
        </a:p>
      </dgm:t>
    </dgm:pt>
    <dgm:pt modelId="{F5C0F9D2-0AC0-490B-92DE-F105B6F79AF1}">
      <dgm:prSet phldrT="[טקסט]" custT="1"/>
      <dgm:spPr/>
      <dgm:t>
        <a:bodyPr anchor="t"/>
        <a:lstStyle/>
        <a:p>
          <a:r>
            <a:rPr lang="he-IL" sz="1600" b="1" u="sng" dirty="0" smtClean="0"/>
            <a:t>סיכום קורס אסטרטגיה</a:t>
          </a:r>
          <a:endParaRPr lang="en-US" sz="1600" b="1" u="sng" dirty="0"/>
        </a:p>
      </dgm:t>
    </dgm:pt>
    <dgm:pt modelId="{B2178330-2AB7-46E3-BC08-0DDA3CC399EA}" type="parTrans" cxnId="{066E7D3B-AA3B-4E5F-A5A4-5B1DCFD21B4C}">
      <dgm:prSet/>
      <dgm:spPr/>
      <dgm:t>
        <a:bodyPr/>
        <a:lstStyle/>
        <a:p>
          <a:endParaRPr lang="en-US"/>
        </a:p>
      </dgm:t>
    </dgm:pt>
    <dgm:pt modelId="{46370F81-7B20-47ED-B4B4-4C326B824EB7}" type="sibTrans" cxnId="{066E7D3B-AA3B-4E5F-A5A4-5B1DCFD21B4C}">
      <dgm:prSet/>
      <dgm:spPr/>
      <dgm:t>
        <a:bodyPr/>
        <a:lstStyle/>
        <a:p>
          <a:endParaRPr lang="en-US"/>
        </a:p>
      </dgm:t>
    </dgm:pt>
    <dgm:pt modelId="{A06C102A-2B4B-4374-8A0F-24D0835C983C}">
      <dgm:prSet phldrT="[טקסט]" custT="1"/>
      <dgm:spPr/>
      <dgm:t>
        <a:bodyPr/>
        <a:lstStyle/>
        <a:p>
          <a:r>
            <a:rPr lang="he-IL" sz="2000" dirty="0" smtClean="0"/>
            <a:t>קורס מודיעין</a:t>
          </a:r>
          <a:endParaRPr lang="en-US" sz="2000" dirty="0"/>
        </a:p>
      </dgm:t>
    </dgm:pt>
    <dgm:pt modelId="{1B8D2447-9723-4405-A8C8-4A6717598B68}" type="parTrans" cxnId="{1E45A2AD-DF96-4FAE-B199-B73051084DB3}">
      <dgm:prSet/>
      <dgm:spPr/>
      <dgm:t>
        <a:bodyPr/>
        <a:lstStyle/>
        <a:p>
          <a:endParaRPr lang="en-US"/>
        </a:p>
      </dgm:t>
    </dgm:pt>
    <dgm:pt modelId="{FDF8ED05-3906-4B2C-9281-F026ABC2975F}" type="sibTrans" cxnId="{1E45A2AD-DF96-4FAE-B199-B73051084DB3}">
      <dgm:prSet/>
      <dgm:spPr/>
      <dgm:t>
        <a:bodyPr/>
        <a:lstStyle/>
        <a:p>
          <a:endParaRPr lang="en-US"/>
        </a:p>
      </dgm:t>
    </dgm:pt>
    <dgm:pt modelId="{80F73C2E-4031-4609-8FD8-2DC9C212FFF1}">
      <dgm:prSet phldrT="[טקסט]" custT="1"/>
      <dgm:spPr/>
      <dgm:t>
        <a:bodyPr/>
        <a:lstStyle/>
        <a:p>
          <a:pPr algn="r"/>
          <a:r>
            <a:rPr lang="he-IL" sz="1600" dirty="0" smtClean="0"/>
            <a:t>ביקור במשרד החוץ</a:t>
          </a:r>
          <a:endParaRPr lang="en-US" sz="1600" dirty="0"/>
        </a:p>
      </dgm:t>
    </dgm:pt>
    <dgm:pt modelId="{CD02EE78-6CDF-4D66-A2D1-B992806F7624}" type="parTrans" cxnId="{287E0CCD-D648-4917-AA87-4404D51F3B98}">
      <dgm:prSet/>
      <dgm:spPr/>
      <dgm:t>
        <a:bodyPr/>
        <a:lstStyle/>
        <a:p>
          <a:pPr rtl="1"/>
          <a:endParaRPr lang="he-IL"/>
        </a:p>
      </dgm:t>
    </dgm:pt>
    <dgm:pt modelId="{CE1E0E35-5504-45B5-B135-368E70D884A3}" type="sibTrans" cxnId="{287E0CCD-D648-4917-AA87-4404D51F3B98}">
      <dgm:prSet/>
      <dgm:spPr/>
      <dgm:t>
        <a:bodyPr/>
        <a:lstStyle/>
        <a:p>
          <a:pPr rtl="1"/>
          <a:endParaRPr lang="he-IL"/>
        </a:p>
      </dgm:t>
    </dgm:pt>
    <dgm:pt modelId="{94EF51AF-5805-4AAE-A8F2-8A5B397A3462}">
      <dgm:prSet phldrT="[טקסט]" custT="1"/>
      <dgm:spPr/>
      <dgm:t>
        <a:bodyPr/>
        <a:lstStyle/>
        <a:p>
          <a:r>
            <a:rPr lang="he-IL" sz="2000" dirty="0" smtClean="0"/>
            <a:t>קורס </a:t>
          </a:r>
          <a:r>
            <a:rPr lang="he-IL" sz="2000" dirty="0" err="1" smtClean="0"/>
            <a:t>מז"ת</a:t>
          </a:r>
          <a:endParaRPr lang="en-US" sz="2000" dirty="0"/>
        </a:p>
      </dgm:t>
    </dgm:pt>
    <dgm:pt modelId="{708AD5A7-7069-4CA5-A9CE-4EC9CEA7605E}" type="parTrans" cxnId="{A4D548E0-4F90-459B-9FF2-BA13E0E2696C}">
      <dgm:prSet/>
      <dgm:spPr/>
      <dgm:t>
        <a:bodyPr/>
        <a:lstStyle/>
        <a:p>
          <a:pPr rtl="1"/>
          <a:endParaRPr lang="he-IL"/>
        </a:p>
      </dgm:t>
    </dgm:pt>
    <dgm:pt modelId="{6425D029-F1B7-4317-9C30-3ECB6CAFB79C}" type="sibTrans" cxnId="{A4D548E0-4F90-459B-9FF2-BA13E0E2696C}">
      <dgm:prSet/>
      <dgm:spPr/>
      <dgm:t>
        <a:bodyPr/>
        <a:lstStyle/>
        <a:p>
          <a:pPr rtl="1"/>
          <a:endParaRPr lang="he-IL"/>
        </a:p>
      </dgm:t>
    </dgm:pt>
    <dgm:pt modelId="{BA6BF9E1-CB51-4B77-8416-833D8D9AC851}">
      <dgm:prSet phldrT="[טקסט]"/>
      <dgm:spPr/>
      <dgm:t>
        <a:bodyPr/>
        <a:lstStyle/>
        <a:p>
          <a:r>
            <a:rPr lang="he-IL" dirty="0" smtClean="0"/>
            <a:t>סיורי </a:t>
          </a:r>
          <a:r>
            <a:rPr lang="he-IL" dirty="0" err="1" smtClean="0"/>
            <a:t>בטל"ם</a:t>
          </a:r>
          <a:endParaRPr lang="en-US" dirty="0"/>
        </a:p>
      </dgm:t>
    </dgm:pt>
    <dgm:pt modelId="{9940F908-E151-434C-AEA7-A5BFE3605730}" type="parTrans" cxnId="{7DA9A033-9DBC-4E38-BD4B-FCF283D7C945}">
      <dgm:prSet/>
      <dgm:spPr/>
      <dgm:t>
        <a:bodyPr/>
        <a:lstStyle/>
        <a:p>
          <a:pPr rtl="1"/>
          <a:endParaRPr lang="he-IL"/>
        </a:p>
      </dgm:t>
    </dgm:pt>
    <dgm:pt modelId="{455FEF14-6061-4D0C-9173-257BBD733162}" type="sibTrans" cxnId="{7DA9A033-9DBC-4E38-BD4B-FCF283D7C945}">
      <dgm:prSet/>
      <dgm:spPr/>
      <dgm:t>
        <a:bodyPr/>
        <a:lstStyle/>
        <a:p>
          <a:pPr rtl="1"/>
          <a:endParaRPr lang="he-IL"/>
        </a:p>
      </dgm:t>
    </dgm:pt>
    <dgm:pt modelId="{19EBBD1C-3AB8-4FD3-ABDE-5332843420BD}">
      <dgm:prSet phldrT="[טקסט]"/>
      <dgm:spPr/>
      <dgm:t>
        <a:bodyPr/>
        <a:lstStyle/>
        <a:p>
          <a:r>
            <a:rPr lang="he-IL" dirty="0" smtClean="0"/>
            <a:t>סדנת משא ומתן 1-3/3</a:t>
          </a:r>
          <a:endParaRPr lang="en-US" dirty="0"/>
        </a:p>
      </dgm:t>
    </dgm:pt>
    <dgm:pt modelId="{5C27439D-D9D5-41B0-AB9F-B9F66501662E}" type="parTrans" cxnId="{E0659A8B-F8AF-4BFB-BD36-D1C4BEE07EEE}">
      <dgm:prSet/>
      <dgm:spPr/>
      <dgm:t>
        <a:bodyPr/>
        <a:lstStyle/>
        <a:p>
          <a:pPr rtl="1"/>
          <a:endParaRPr lang="he-IL"/>
        </a:p>
      </dgm:t>
    </dgm:pt>
    <dgm:pt modelId="{7256D187-E928-4531-B591-C3884CE0D2A9}" type="sibTrans" cxnId="{E0659A8B-F8AF-4BFB-BD36-D1C4BEE07EEE}">
      <dgm:prSet/>
      <dgm:spPr/>
      <dgm:t>
        <a:bodyPr/>
        <a:lstStyle/>
        <a:p>
          <a:pPr rtl="1"/>
          <a:endParaRPr lang="he-IL"/>
        </a:p>
      </dgm:t>
    </dgm:pt>
    <dgm:pt modelId="{1072BCE2-7C47-43E3-92DE-474F2ACDAB20}" type="pres">
      <dgm:prSet presAssocID="{436FCC67-15C4-450E-AFD0-98AF650AE9C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7E8CB52-6450-4DFC-AA8C-A52F1CE5B0EB}" type="pres">
      <dgm:prSet presAssocID="{34FA45F9-0405-4AF6-9221-ED2D1E26F090}" presName="horFlow" presStyleCnt="0"/>
      <dgm:spPr/>
    </dgm:pt>
    <dgm:pt modelId="{643C57E6-D900-425E-AA00-F04D83AD529F}" type="pres">
      <dgm:prSet presAssocID="{34FA45F9-0405-4AF6-9221-ED2D1E26F090}" presName="bigChev" presStyleLbl="node1" presStyleIdx="0" presStyleCnt="7" custScaleX="320008" custScaleY="265684" custLinFactY="36874" custLinFactNeighborX="80455" custLinFactNeighborY="100000"/>
      <dgm:spPr/>
      <dgm:t>
        <a:bodyPr/>
        <a:lstStyle/>
        <a:p>
          <a:endParaRPr lang="en-US"/>
        </a:p>
      </dgm:t>
    </dgm:pt>
    <dgm:pt modelId="{1159BC91-9861-4453-894C-04BB1C5C58F9}" type="pres">
      <dgm:prSet presAssocID="{04E6FB1B-DF83-4297-BC4F-7A084C0CCEC9}" presName="parTrans" presStyleCnt="0"/>
      <dgm:spPr/>
    </dgm:pt>
    <dgm:pt modelId="{FBCDF05E-3288-4AE5-9E25-03B36AF69926}" type="pres">
      <dgm:prSet presAssocID="{F3AD619B-7FE8-4ACF-9F4A-F9619A59EFEF}" presName="node" presStyleLbl="alignAccFollowNode1" presStyleIdx="0" presStyleCnt="2" custScaleX="254841" custScaleY="321055" custLinFactX="-9759" custLinFactY="5741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9350D-77A4-444A-A9AB-7341A2B96A5E}" type="pres">
      <dgm:prSet presAssocID="{8F3DB4B4-71D3-4590-9C90-D6368B6FDD84}" presName="sibTrans" presStyleCnt="0"/>
      <dgm:spPr/>
    </dgm:pt>
    <dgm:pt modelId="{DDB74CAC-6E26-45A0-9656-F23CDD57BC79}" type="pres">
      <dgm:prSet presAssocID="{890DF919-E961-4411-BE53-16F51F6DAE3C}" presName="node" presStyleLbl="alignAccFollowNode1" presStyleIdx="1" presStyleCnt="2" custScaleX="328581" custScaleY="314047" custLinFactX="-29059" custLinFactY="5152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34AD49-F716-4FE8-8917-2D3E429752BA}" type="pres">
      <dgm:prSet presAssocID="{34FA45F9-0405-4AF6-9221-ED2D1E26F090}" presName="vSp" presStyleCnt="0"/>
      <dgm:spPr/>
    </dgm:pt>
    <dgm:pt modelId="{217ACBD3-7C83-44E4-A245-586657ACE62A}" type="pres">
      <dgm:prSet presAssocID="{F5C0F9D2-0AC0-490B-92DE-F105B6F79AF1}" presName="horFlow" presStyleCnt="0"/>
      <dgm:spPr/>
    </dgm:pt>
    <dgm:pt modelId="{C1389168-FD5C-4A39-90AA-D7CD3BE722B3}" type="pres">
      <dgm:prSet presAssocID="{F5C0F9D2-0AC0-490B-92DE-F105B6F79AF1}" presName="bigChev" presStyleLbl="node1" presStyleIdx="1" presStyleCnt="7" custScaleX="155131" custScaleY="116062" custLinFactX="335377" custLinFactY="100000" custLinFactNeighborX="400000" custLinFactNeighborY="195908"/>
      <dgm:spPr/>
      <dgm:t>
        <a:bodyPr/>
        <a:lstStyle/>
        <a:p>
          <a:pPr rtl="1"/>
          <a:endParaRPr lang="he-IL"/>
        </a:p>
      </dgm:t>
    </dgm:pt>
    <dgm:pt modelId="{93CEB6B8-10DD-4779-8409-24019F0E72BD}" type="pres">
      <dgm:prSet presAssocID="{F5C0F9D2-0AC0-490B-92DE-F105B6F79AF1}" presName="vSp" presStyleCnt="0"/>
      <dgm:spPr/>
    </dgm:pt>
    <dgm:pt modelId="{FE302490-2301-464F-8998-5BB3E53254C8}" type="pres">
      <dgm:prSet presAssocID="{A06C102A-2B4B-4374-8A0F-24D0835C983C}" presName="horFlow" presStyleCnt="0"/>
      <dgm:spPr/>
    </dgm:pt>
    <dgm:pt modelId="{6FE0960C-2B7C-434A-BA2A-A87C5C61618D}" type="pres">
      <dgm:prSet presAssocID="{A06C102A-2B4B-4374-8A0F-24D0835C983C}" presName="bigChev" presStyleLbl="node1" presStyleIdx="2" presStyleCnt="7" custScaleX="147640" custScaleY="65346" custLinFactY="80919" custLinFactNeighborX="-20346" custLinFactNeighborY="100000"/>
      <dgm:spPr/>
      <dgm:t>
        <a:bodyPr/>
        <a:lstStyle/>
        <a:p>
          <a:endParaRPr lang="en-US"/>
        </a:p>
      </dgm:t>
    </dgm:pt>
    <dgm:pt modelId="{8CFC3A3A-80BE-4247-9808-B89F53DEBD80}" type="pres">
      <dgm:prSet presAssocID="{A06C102A-2B4B-4374-8A0F-24D0835C983C}" presName="vSp" presStyleCnt="0"/>
      <dgm:spPr/>
    </dgm:pt>
    <dgm:pt modelId="{5FCCEE49-05BE-41DD-89AD-F3A24FC357C9}" type="pres">
      <dgm:prSet presAssocID="{80F73C2E-4031-4609-8FD8-2DC9C212FFF1}" presName="horFlow" presStyleCnt="0"/>
      <dgm:spPr/>
    </dgm:pt>
    <dgm:pt modelId="{74EE3F14-7A42-476E-8333-67D0E2B1A853}" type="pres">
      <dgm:prSet presAssocID="{80F73C2E-4031-4609-8FD8-2DC9C212FFF1}" presName="bigChev" presStyleLbl="node1" presStyleIdx="3" presStyleCnt="7" custScaleX="151664" custScaleY="47133" custLinFactX="100000" custLinFactY="10679" custLinFactNeighborX="118453" custLinFactNeighborY="100000"/>
      <dgm:spPr/>
      <dgm:t>
        <a:bodyPr/>
        <a:lstStyle/>
        <a:p>
          <a:pPr rtl="1"/>
          <a:endParaRPr lang="he-IL"/>
        </a:p>
      </dgm:t>
    </dgm:pt>
    <dgm:pt modelId="{10A27789-1BB6-4602-A377-5276C902E938}" type="pres">
      <dgm:prSet presAssocID="{80F73C2E-4031-4609-8FD8-2DC9C212FFF1}" presName="vSp" presStyleCnt="0"/>
      <dgm:spPr/>
    </dgm:pt>
    <dgm:pt modelId="{2DBE7CFE-BFFA-4C78-822E-0463E3E488A0}" type="pres">
      <dgm:prSet presAssocID="{94EF51AF-5805-4AAE-A8F2-8A5B397A3462}" presName="horFlow" presStyleCnt="0"/>
      <dgm:spPr/>
    </dgm:pt>
    <dgm:pt modelId="{F992B3D6-5BAE-434D-BA11-1F211770AD7A}" type="pres">
      <dgm:prSet presAssocID="{94EF51AF-5805-4AAE-A8F2-8A5B397A3462}" presName="bigChev" presStyleLbl="node1" presStyleIdx="4" presStyleCnt="7" custScaleY="85701" custLinFactX="18240" custLinFactNeighborX="100000" custLinFactNeighborY="30262"/>
      <dgm:spPr/>
      <dgm:t>
        <a:bodyPr/>
        <a:lstStyle/>
        <a:p>
          <a:pPr rtl="1"/>
          <a:endParaRPr lang="he-IL"/>
        </a:p>
      </dgm:t>
    </dgm:pt>
    <dgm:pt modelId="{657BCC6C-E60B-4A5B-B378-20CDC79865A4}" type="pres">
      <dgm:prSet presAssocID="{94EF51AF-5805-4AAE-A8F2-8A5B397A3462}" presName="vSp" presStyleCnt="0"/>
      <dgm:spPr/>
    </dgm:pt>
    <dgm:pt modelId="{B795C10C-131D-4F33-85C7-A6AE4EF3173C}" type="pres">
      <dgm:prSet presAssocID="{BA6BF9E1-CB51-4B77-8416-833D8D9AC851}" presName="horFlow" presStyleCnt="0"/>
      <dgm:spPr/>
    </dgm:pt>
    <dgm:pt modelId="{AA19E3A7-6A53-424A-A6E0-36FA05FBAF2A}" type="pres">
      <dgm:prSet presAssocID="{BA6BF9E1-CB51-4B77-8416-833D8D9AC851}" presName="bigChev" presStyleLbl="node1" presStyleIdx="5" presStyleCnt="7" custScaleY="40743" custLinFactX="214433" custLinFactNeighborX="300000" custLinFactNeighborY="-46960"/>
      <dgm:spPr/>
      <dgm:t>
        <a:bodyPr/>
        <a:lstStyle/>
        <a:p>
          <a:pPr rtl="1"/>
          <a:endParaRPr lang="he-IL"/>
        </a:p>
      </dgm:t>
    </dgm:pt>
    <dgm:pt modelId="{8E7AC99C-6972-410D-B63F-4B1660D957F7}" type="pres">
      <dgm:prSet presAssocID="{BA6BF9E1-CB51-4B77-8416-833D8D9AC851}" presName="vSp" presStyleCnt="0"/>
      <dgm:spPr/>
    </dgm:pt>
    <dgm:pt modelId="{EA503D34-B3A8-4F86-A967-D1A5DFC7110D}" type="pres">
      <dgm:prSet presAssocID="{19EBBD1C-3AB8-4FD3-ABDE-5332843420BD}" presName="horFlow" presStyleCnt="0"/>
      <dgm:spPr/>
    </dgm:pt>
    <dgm:pt modelId="{3CBA0A70-F9D4-415D-9C3D-E1E0A1C830A2}" type="pres">
      <dgm:prSet presAssocID="{19EBBD1C-3AB8-4FD3-ABDE-5332843420BD}" presName="bigChev" presStyleLbl="node1" presStyleIdx="6" presStyleCnt="7" custScaleX="151664" custScaleY="47133" custLinFactX="162489" custLinFactY="-4898" custLinFactNeighborX="200000" custLinFactNeighborY="-100000"/>
      <dgm:spPr/>
      <dgm:t>
        <a:bodyPr/>
        <a:lstStyle/>
        <a:p>
          <a:pPr rtl="1"/>
          <a:endParaRPr lang="he-IL"/>
        </a:p>
      </dgm:t>
    </dgm:pt>
  </dgm:ptLst>
  <dgm:cxnLst>
    <dgm:cxn modelId="{2BD7F684-095F-42F8-BA91-946E656028EB}" type="presOf" srcId="{436FCC67-15C4-450E-AFD0-98AF650AE9CB}" destId="{1072BCE2-7C47-43E3-92DE-474F2ACDAB20}" srcOrd="0" destOrd="0" presId="urn:microsoft.com/office/officeart/2005/8/layout/lProcess3"/>
    <dgm:cxn modelId="{066E7D3B-AA3B-4E5F-A5A4-5B1DCFD21B4C}" srcId="{436FCC67-15C4-450E-AFD0-98AF650AE9CB}" destId="{F5C0F9D2-0AC0-490B-92DE-F105B6F79AF1}" srcOrd="1" destOrd="0" parTransId="{B2178330-2AB7-46E3-BC08-0DDA3CC399EA}" sibTransId="{46370F81-7B20-47ED-B4B4-4C326B824EB7}"/>
    <dgm:cxn modelId="{5C8FF5FC-E8D4-4D6F-91CA-FF7081EC3F8E}" type="presOf" srcId="{A06C102A-2B4B-4374-8A0F-24D0835C983C}" destId="{6FE0960C-2B7C-434A-BA2A-A87C5C61618D}" srcOrd="0" destOrd="0" presId="urn:microsoft.com/office/officeart/2005/8/layout/lProcess3"/>
    <dgm:cxn modelId="{5935FBE3-CCCC-46CC-A2BE-2E079A27D69B}" type="presOf" srcId="{94EF51AF-5805-4AAE-A8F2-8A5B397A3462}" destId="{F992B3D6-5BAE-434D-BA11-1F211770AD7A}" srcOrd="0" destOrd="0" presId="urn:microsoft.com/office/officeart/2005/8/layout/lProcess3"/>
    <dgm:cxn modelId="{287E0CCD-D648-4917-AA87-4404D51F3B98}" srcId="{436FCC67-15C4-450E-AFD0-98AF650AE9CB}" destId="{80F73C2E-4031-4609-8FD8-2DC9C212FFF1}" srcOrd="3" destOrd="0" parTransId="{CD02EE78-6CDF-4D66-A2D1-B992806F7624}" sibTransId="{CE1E0E35-5504-45B5-B135-368E70D884A3}"/>
    <dgm:cxn modelId="{A80C17FC-9D24-4942-8615-3C920E926900}" type="presOf" srcId="{F3AD619B-7FE8-4ACF-9F4A-F9619A59EFEF}" destId="{FBCDF05E-3288-4AE5-9E25-03B36AF69926}" srcOrd="0" destOrd="0" presId="urn:microsoft.com/office/officeart/2005/8/layout/lProcess3"/>
    <dgm:cxn modelId="{109491DC-EDF1-429A-93E6-DE98496342E6}" srcId="{436FCC67-15C4-450E-AFD0-98AF650AE9CB}" destId="{34FA45F9-0405-4AF6-9221-ED2D1E26F090}" srcOrd="0" destOrd="0" parTransId="{001578A1-54CF-4CCD-9413-B88F5CF3AE1B}" sibTransId="{23A64E12-5C7A-472C-96AD-A7D6FB129226}"/>
    <dgm:cxn modelId="{CAC63229-7F5E-483E-9435-35FE0B8B92FC}" srcId="{34FA45F9-0405-4AF6-9221-ED2D1E26F090}" destId="{890DF919-E961-4411-BE53-16F51F6DAE3C}" srcOrd="1" destOrd="0" parTransId="{89E53781-EEFC-4C08-870A-AEE3E1F33428}" sibTransId="{CB3084CA-FD14-4EB8-B503-649B6F56F109}"/>
    <dgm:cxn modelId="{BBB17FDC-5580-4621-84A0-D93F32BBDA46}" type="presOf" srcId="{19EBBD1C-3AB8-4FD3-ABDE-5332843420BD}" destId="{3CBA0A70-F9D4-415D-9C3D-E1E0A1C830A2}" srcOrd="0" destOrd="0" presId="urn:microsoft.com/office/officeart/2005/8/layout/lProcess3"/>
    <dgm:cxn modelId="{E0659A8B-F8AF-4BFB-BD36-D1C4BEE07EEE}" srcId="{436FCC67-15C4-450E-AFD0-98AF650AE9CB}" destId="{19EBBD1C-3AB8-4FD3-ABDE-5332843420BD}" srcOrd="6" destOrd="0" parTransId="{5C27439D-D9D5-41B0-AB9F-B9F66501662E}" sibTransId="{7256D187-E928-4531-B591-C3884CE0D2A9}"/>
    <dgm:cxn modelId="{BB82F9FF-2F85-43D0-811F-D1C34549B781}" type="presOf" srcId="{BA6BF9E1-CB51-4B77-8416-833D8D9AC851}" destId="{AA19E3A7-6A53-424A-A6E0-36FA05FBAF2A}" srcOrd="0" destOrd="0" presId="urn:microsoft.com/office/officeart/2005/8/layout/lProcess3"/>
    <dgm:cxn modelId="{BCF53412-93C5-4147-AA2D-5CDE914BB851}" type="presOf" srcId="{34FA45F9-0405-4AF6-9221-ED2D1E26F090}" destId="{643C57E6-D900-425E-AA00-F04D83AD529F}" srcOrd="0" destOrd="0" presId="urn:microsoft.com/office/officeart/2005/8/layout/lProcess3"/>
    <dgm:cxn modelId="{A4D548E0-4F90-459B-9FF2-BA13E0E2696C}" srcId="{436FCC67-15C4-450E-AFD0-98AF650AE9CB}" destId="{94EF51AF-5805-4AAE-A8F2-8A5B397A3462}" srcOrd="4" destOrd="0" parTransId="{708AD5A7-7069-4CA5-A9CE-4EC9CEA7605E}" sibTransId="{6425D029-F1B7-4317-9C30-3ECB6CAFB79C}"/>
    <dgm:cxn modelId="{186C5E2D-639B-4A6F-973D-DD1D53D44E4C}" type="presOf" srcId="{F5C0F9D2-0AC0-490B-92DE-F105B6F79AF1}" destId="{C1389168-FD5C-4A39-90AA-D7CD3BE722B3}" srcOrd="0" destOrd="0" presId="urn:microsoft.com/office/officeart/2005/8/layout/lProcess3"/>
    <dgm:cxn modelId="{C0CF2AC3-4C9F-48F0-BDB8-9CB4A7049435}" type="presOf" srcId="{890DF919-E961-4411-BE53-16F51F6DAE3C}" destId="{DDB74CAC-6E26-45A0-9656-F23CDD57BC79}" srcOrd="0" destOrd="0" presId="urn:microsoft.com/office/officeart/2005/8/layout/lProcess3"/>
    <dgm:cxn modelId="{BBF248A2-7BCD-4A37-B30B-4CD734D3DE80}" srcId="{34FA45F9-0405-4AF6-9221-ED2D1E26F090}" destId="{F3AD619B-7FE8-4ACF-9F4A-F9619A59EFEF}" srcOrd="0" destOrd="0" parTransId="{04E6FB1B-DF83-4297-BC4F-7A084C0CCEC9}" sibTransId="{8F3DB4B4-71D3-4590-9C90-D6368B6FDD84}"/>
    <dgm:cxn modelId="{7DA9A033-9DBC-4E38-BD4B-FCF283D7C945}" srcId="{436FCC67-15C4-450E-AFD0-98AF650AE9CB}" destId="{BA6BF9E1-CB51-4B77-8416-833D8D9AC851}" srcOrd="5" destOrd="0" parTransId="{9940F908-E151-434C-AEA7-A5BFE3605730}" sibTransId="{455FEF14-6061-4D0C-9173-257BBD733162}"/>
    <dgm:cxn modelId="{1E45A2AD-DF96-4FAE-B199-B73051084DB3}" srcId="{436FCC67-15C4-450E-AFD0-98AF650AE9CB}" destId="{A06C102A-2B4B-4374-8A0F-24D0835C983C}" srcOrd="2" destOrd="0" parTransId="{1B8D2447-9723-4405-A8C8-4A6717598B68}" sibTransId="{FDF8ED05-3906-4B2C-9281-F026ABC2975F}"/>
    <dgm:cxn modelId="{ADE376FF-81AB-46F6-8819-4D2E2D4CAACB}" type="presOf" srcId="{80F73C2E-4031-4609-8FD8-2DC9C212FFF1}" destId="{74EE3F14-7A42-476E-8333-67D0E2B1A853}" srcOrd="0" destOrd="0" presId="urn:microsoft.com/office/officeart/2005/8/layout/lProcess3"/>
    <dgm:cxn modelId="{889EA8E7-E70B-42EF-ACAA-7BF393996839}" type="presParOf" srcId="{1072BCE2-7C47-43E3-92DE-474F2ACDAB20}" destId="{B7E8CB52-6450-4DFC-AA8C-A52F1CE5B0EB}" srcOrd="0" destOrd="0" presId="urn:microsoft.com/office/officeart/2005/8/layout/lProcess3"/>
    <dgm:cxn modelId="{750D6C85-A9C4-4060-A55F-6DD8CF7387EA}" type="presParOf" srcId="{B7E8CB52-6450-4DFC-AA8C-A52F1CE5B0EB}" destId="{643C57E6-D900-425E-AA00-F04D83AD529F}" srcOrd="0" destOrd="0" presId="urn:microsoft.com/office/officeart/2005/8/layout/lProcess3"/>
    <dgm:cxn modelId="{4465D2BC-4008-466F-ABB9-840834F36341}" type="presParOf" srcId="{B7E8CB52-6450-4DFC-AA8C-A52F1CE5B0EB}" destId="{1159BC91-9861-4453-894C-04BB1C5C58F9}" srcOrd="1" destOrd="0" presId="urn:microsoft.com/office/officeart/2005/8/layout/lProcess3"/>
    <dgm:cxn modelId="{A60287E8-181A-4948-970D-619CA2E1BB0D}" type="presParOf" srcId="{B7E8CB52-6450-4DFC-AA8C-A52F1CE5B0EB}" destId="{FBCDF05E-3288-4AE5-9E25-03B36AF69926}" srcOrd="2" destOrd="0" presId="urn:microsoft.com/office/officeart/2005/8/layout/lProcess3"/>
    <dgm:cxn modelId="{09425E60-E5EA-4FE1-880C-452C52ACC47C}" type="presParOf" srcId="{B7E8CB52-6450-4DFC-AA8C-A52F1CE5B0EB}" destId="{E299350D-77A4-444A-A9AB-7341A2B96A5E}" srcOrd="3" destOrd="0" presId="urn:microsoft.com/office/officeart/2005/8/layout/lProcess3"/>
    <dgm:cxn modelId="{90658838-83AA-47EA-B06F-4C79EE07E078}" type="presParOf" srcId="{B7E8CB52-6450-4DFC-AA8C-A52F1CE5B0EB}" destId="{DDB74CAC-6E26-45A0-9656-F23CDD57BC79}" srcOrd="4" destOrd="0" presId="urn:microsoft.com/office/officeart/2005/8/layout/lProcess3"/>
    <dgm:cxn modelId="{8054886E-0E81-4832-9F7C-9BF45E393B97}" type="presParOf" srcId="{1072BCE2-7C47-43E3-92DE-474F2ACDAB20}" destId="{5034AD49-F716-4FE8-8917-2D3E429752BA}" srcOrd="1" destOrd="0" presId="urn:microsoft.com/office/officeart/2005/8/layout/lProcess3"/>
    <dgm:cxn modelId="{DAE7DA9B-4F1A-4CFD-BD43-C6CAEDF71C3D}" type="presParOf" srcId="{1072BCE2-7C47-43E3-92DE-474F2ACDAB20}" destId="{217ACBD3-7C83-44E4-A245-586657ACE62A}" srcOrd="2" destOrd="0" presId="urn:microsoft.com/office/officeart/2005/8/layout/lProcess3"/>
    <dgm:cxn modelId="{3451676D-FB82-40C0-972F-C99153FF91DD}" type="presParOf" srcId="{217ACBD3-7C83-44E4-A245-586657ACE62A}" destId="{C1389168-FD5C-4A39-90AA-D7CD3BE722B3}" srcOrd="0" destOrd="0" presId="urn:microsoft.com/office/officeart/2005/8/layout/lProcess3"/>
    <dgm:cxn modelId="{1633D173-A2BC-4257-99CA-5CCDAA0F591C}" type="presParOf" srcId="{1072BCE2-7C47-43E3-92DE-474F2ACDAB20}" destId="{93CEB6B8-10DD-4779-8409-24019F0E72BD}" srcOrd="3" destOrd="0" presId="urn:microsoft.com/office/officeart/2005/8/layout/lProcess3"/>
    <dgm:cxn modelId="{3C0C6D3F-289F-49BA-96B4-27F7F4080A3B}" type="presParOf" srcId="{1072BCE2-7C47-43E3-92DE-474F2ACDAB20}" destId="{FE302490-2301-464F-8998-5BB3E53254C8}" srcOrd="4" destOrd="0" presId="urn:microsoft.com/office/officeart/2005/8/layout/lProcess3"/>
    <dgm:cxn modelId="{460853AE-C86D-480A-87C6-F07CF2A26584}" type="presParOf" srcId="{FE302490-2301-464F-8998-5BB3E53254C8}" destId="{6FE0960C-2B7C-434A-BA2A-A87C5C61618D}" srcOrd="0" destOrd="0" presId="urn:microsoft.com/office/officeart/2005/8/layout/lProcess3"/>
    <dgm:cxn modelId="{4E7FA7A2-0B1A-4AA9-A341-D34A35075161}" type="presParOf" srcId="{1072BCE2-7C47-43E3-92DE-474F2ACDAB20}" destId="{8CFC3A3A-80BE-4247-9808-B89F53DEBD80}" srcOrd="5" destOrd="0" presId="urn:microsoft.com/office/officeart/2005/8/layout/lProcess3"/>
    <dgm:cxn modelId="{5B48D1F0-4265-483C-B7D8-4C8564103D1C}" type="presParOf" srcId="{1072BCE2-7C47-43E3-92DE-474F2ACDAB20}" destId="{5FCCEE49-05BE-41DD-89AD-F3A24FC357C9}" srcOrd="6" destOrd="0" presId="urn:microsoft.com/office/officeart/2005/8/layout/lProcess3"/>
    <dgm:cxn modelId="{5761F2F5-6D0F-4D26-A763-B001EC686EA3}" type="presParOf" srcId="{5FCCEE49-05BE-41DD-89AD-F3A24FC357C9}" destId="{74EE3F14-7A42-476E-8333-67D0E2B1A853}" srcOrd="0" destOrd="0" presId="urn:microsoft.com/office/officeart/2005/8/layout/lProcess3"/>
    <dgm:cxn modelId="{EC7BADFC-88EE-4210-9031-7204B8538819}" type="presParOf" srcId="{1072BCE2-7C47-43E3-92DE-474F2ACDAB20}" destId="{10A27789-1BB6-4602-A377-5276C902E938}" srcOrd="7" destOrd="0" presId="urn:microsoft.com/office/officeart/2005/8/layout/lProcess3"/>
    <dgm:cxn modelId="{06F8276D-0911-4570-8160-1C318E74A443}" type="presParOf" srcId="{1072BCE2-7C47-43E3-92DE-474F2ACDAB20}" destId="{2DBE7CFE-BFFA-4C78-822E-0463E3E488A0}" srcOrd="8" destOrd="0" presId="urn:microsoft.com/office/officeart/2005/8/layout/lProcess3"/>
    <dgm:cxn modelId="{C501E71F-CFE6-45A5-8ABB-F765A25166FA}" type="presParOf" srcId="{2DBE7CFE-BFFA-4C78-822E-0463E3E488A0}" destId="{F992B3D6-5BAE-434D-BA11-1F211770AD7A}" srcOrd="0" destOrd="0" presId="urn:microsoft.com/office/officeart/2005/8/layout/lProcess3"/>
    <dgm:cxn modelId="{AA58C7CD-5BF5-44F2-9305-DE4BA2A65309}" type="presParOf" srcId="{1072BCE2-7C47-43E3-92DE-474F2ACDAB20}" destId="{657BCC6C-E60B-4A5B-B378-20CDC79865A4}" srcOrd="9" destOrd="0" presId="urn:microsoft.com/office/officeart/2005/8/layout/lProcess3"/>
    <dgm:cxn modelId="{47576667-E90A-4C25-98FC-E4909E3494A5}" type="presParOf" srcId="{1072BCE2-7C47-43E3-92DE-474F2ACDAB20}" destId="{B795C10C-131D-4F33-85C7-A6AE4EF3173C}" srcOrd="10" destOrd="0" presId="urn:microsoft.com/office/officeart/2005/8/layout/lProcess3"/>
    <dgm:cxn modelId="{1ACD687B-9FB8-46ED-9D8D-16C12A768EE9}" type="presParOf" srcId="{B795C10C-131D-4F33-85C7-A6AE4EF3173C}" destId="{AA19E3A7-6A53-424A-A6E0-36FA05FBAF2A}" srcOrd="0" destOrd="0" presId="urn:microsoft.com/office/officeart/2005/8/layout/lProcess3"/>
    <dgm:cxn modelId="{CCDCE3C8-CA4B-48F5-A18F-2480E2B49D77}" type="presParOf" srcId="{1072BCE2-7C47-43E3-92DE-474F2ACDAB20}" destId="{8E7AC99C-6972-410D-B63F-4B1660D957F7}" srcOrd="11" destOrd="0" presId="urn:microsoft.com/office/officeart/2005/8/layout/lProcess3"/>
    <dgm:cxn modelId="{BC74A21A-8AFA-46F2-BB96-B4D7BDF511CF}" type="presParOf" srcId="{1072BCE2-7C47-43E3-92DE-474F2ACDAB20}" destId="{EA503D34-B3A8-4F86-A967-D1A5DFC7110D}" srcOrd="12" destOrd="0" presId="urn:microsoft.com/office/officeart/2005/8/layout/lProcess3"/>
    <dgm:cxn modelId="{C0DCEC89-7661-4C28-B602-F92541BCA1CE}" type="presParOf" srcId="{EA503D34-B3A8-4F86-A967-D1A5DFC7110D}" destId="{3CBA0A70-F9D4-415D-9C3D-E1E0A1C830A2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C57E6-D900-425E-AA00-F04D83AD529F}">
      <dsp:nvSpPr>
        <dsp:cNvPr id="0" name=""/>
        <dsp:cNvSpPr/>
      </dsp:nvSpPr>
      <dsp:spPr>
        <a:xfrm>
          <a:off x="1606875" y="668410"/>
          <a:ext cx="3895381" cy="1293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החקירה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אסטרטגיה מכוננת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הצגת ביניים –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תפיסה גלובלית, מערכת של מערכות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2253697" y="668410"/>
        <a:ext cx="2601738" cy="1293643"/>
      </dsp:txXfrm>
    </dsp:sp>
    <dsp:sp modelId="{FBCDF05E-3288-4AE5-9E25-03B36AF69926}">
      <dsp:nvSpPr>
        <dsp:cNvPr id="0" name=""/>
        <dsp:cNvSpPr/>
      </dsp:nvSpPr>
      <dsp:spPr>
        <a:xfrm>
          <a:off x="4976647" y="636199"/>
          <a:ext cx="2574758" cy="129749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תכנון </a:t>
          </a: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מערכה</a:t>
          </a:r>
          <a:endParaRPr lang="he-IL" sz="1600" b="1" u="sng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מערכה אופרטיבית מאפשרת (לאור תרחיש)</a:t>
          </a:r>
          <a:endParaRPr lang="he-IL" sz="1400" b="0" u="none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u="none" kern="1200" dirty="0"/>
        </a:p>
      </dsp:txBody>
      <dsp:txXfrm>
        <a:off x="5625396" y="636199"/>
        <a:ext cx="1277261" cy="1297497"/>
      </dsp:txXfrm>
    </dsp:sp>
    <dsp:sp modelId="{DDB74CAC-6E26-45A0-9656-F23CDD57BC79}">
      <dsp:nvSpPr>
        <dsp:cNvPr id="0" name=""/>
        <dsp:cNvSpPr/>
      </dsp:nvSpPr>
      <dsp:spPr>
        <a:xfrm>
          <a:off x="7214962" y="626560"/>
          <a:ext cx="3319782" cy="126917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שלב </a:t>
          </a:r>
          <a:r>
            <a:rPr lang="he-IL" sz="1600" b="1" u="sng" kern="1200" dirty="0" smtClean="0"/>
            <a:t>הסימולציה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מימוש התוכנית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המערכתית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u="none" kern="1200" dirty="0" smtClean="0"/>
            <a:t>Reframing </a:t>
          </a:r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0" u="none" kern="1200" dirty="0" smtClean="0"/>
            <a:t>מימוש </a:t>
          </a:r>
          <a:r>
            <a:rPr lang="he-IL" sz="1400" b="0" u="none" kern="1200" dirty="0" err="1" smtClean="0"/>
            <a:t>תוכנית</a:t>
          </a:r>
          <a:r>
            <a:rPr lang="he-IL" sz="1400" b="0" u="none" kern="1200" dirty="0" smtClean="0"/>
            <a:t> מעודכנת</a:t>
          </a:r>
          <a:endParaRPr lang="he-IL" sz="1400" b="0" u="none" kern="1200" dirty="0" smtClean="0"/>
        </a:p>
      </dsp:txBody>
      <dsp:txXfrm>
        <a:off x="7849550" y="626560"/>
        <a:ext cx="2050607" cy="1269175"/>
      </dsp:txXfrm>
    </dsp:sp>
    <dsp:sp modelId="{C1389168-FD5C-4A39-90AA-D7CD3BE722B3}">
      <dsp:nvSpPr>
        <dsp:cNvPr id="0" name=""/>
        <dsp:cNvSpPr/>
      </dsp:nvSpPr>
      <dsp:spPr>
        <a:xfrm>
          <a:off x="10431127" y="2806501"/>
          <a:ext cx="1888372" cy="5651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u="sng" kern="1200" dirty="0" smtClean="0"/>
            <a:t>סיכום קורס אסטרטגיה</a:t>
          </a:r>
          <a:endParaRPr lang="en-US" sz="1600" b="1" u="sng" kern="1200" dirty="0"/>
        </a:p>
      </dsp:txBody>
      <dsp:txXfrm>
        <a:off x="10713686" y="2806501"/>
        <a:ext cx="1323254" cy="565118"/>
      </dsp:txXfrm>
    </dsp:sp>
    <dsp:sp modelId="{6FE0960C-2B7C-434A-BA2A-A87C5C61618D}">
      <dsp:nvSpPr>
        <dsp:cNvPr id="0" name=""/>
        <dsp:cNvSpPr/>
      </dsp:nvSpPr>
      <dsp:spPr>
        <a:xfrm>
          <a:off x="1231891" y="2879893"/>
          <a:ext cx="1797186" cy="31817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קורס מודיעין</a:t>
          </a:r>
          <a:endParaRPr lang="en-US" sz="2000" kern="1200" dirty="0"/>
        </a:p>
      </dsp:txBody>
      <dsp:txXfrm>
        <a:off x="1390979" y="2879893"/>
        <a:ext cx="1479010" cy="318176"/>
      </dsp:txXfrm>
    </dsp:sp>
    <dsp:sp modelId="{74EE3F14-7A42-476E-8333-67D0E2B1A853}">
      <dsp:nvSpPr>
        <dsp:cNvPr id="0" name=""/>
        <dsp:cNvSpPr/>
      </dsp:nvSpPr>
      <dsp:spPr>
        <a:xfrm>
          <a:off x="4138734" y="2924231"/>
          <a:ext cx="1846169" cy="2294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kern="1200" dirty="0" smtClean="0"/>
            <a:t>ביקור במשרד החוץ</a:t>
          </a:r>
          <a:endParaRPr lang="en-US" sz="1600" kern="1200" dirty="0"/>
        </a:p>
      </dsp:txBody>
      <dsp:txXfrm>
        <a:off x="4253482" y="2924231"/>
        <a:ext cx="1616674" cy="229495"/>
      </dsp:txXfrm>
    </dsp:sp>
    <dsp:sp modelId="{F992B3D6-5BAE-434D-BA11-1F211770AD7A}">
      <dsp:nvSpPr>
        <dsp:cNvPr id="0" name=""/>
        <dsp:cNvSpPr/>
      </dsp:nvSpPr>
      <dsp:spPr>
        <a:xfrm>
          <a:off x="2918865" y="2830335"/>
          <a:ext cx="1217276" cy="4172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קורס </a:t>
          </a:r>
          <a:r>
            <a:rPr lang="he-IL" sz="2000" kern="1200" dirty="0" err="1" smtClean="0"/>
            <a:t>מז"ת</a:t>
          </a:r>
          <a:endParaRPr lang="en-US" sz="2000" kern="1200" dirty="0"/>
        </a:p>
      </dsp:txBody>
      <dsp:txXfrm>
        <a:off x="3127509" y="2830335"/>
        <a:ext cx="799989" cy="417287"/>
      </dsp:txXfrm>
    </dsp:sp>
    <dsp:sp modelId="{AA19E3A7-6A53-424A-A6E0-36FA05FBAF2A}">
      <dsp:nvSpPr>
        <dsp:cNvPr id="0" name=""/>
        <dsp:cNvSpPr/>
      </dsp:nvSpPr>
      <dsp:spPr>
        <a:xfrm>
          <a:off x="7741628" y="2939788"/>
          <a:ext cx="1217276" cy="1983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kern="1200" dirty="0" smtClean="0"/>
            <a:t>סיורי </a:t>
          </a:r>
          <a:r>
            <a:rPr lang="he-IL" sz="1300" kern="1200" dirty="0" err="1" smtClean="0"/>
            <a:t>בטל"ם</a:t>
          </a:r>
          <a:endParaRPr lang="en-US" sz="1300" kern="1200" dirty="0"/>
        </a:p>
      </dsp:txBody>
      <dsp:txXfrm>
        <a:off x="7840819" y="2939788"/>
        <a:ext cx="1018895" cy="198381"/>
      </dsp:txXfrm>
    </dsp:sp>
    <dsp:sp modelId="{3CBA0A70-F9D4-415D-9C3D-E1E0A1C830A2}">
      <dsp:nvSpPr>
        <dsp:cNvPr id="0" name=""/>
        <dsp:cNvSpPr/>
      </dsp:nvSpPr>
      <dsp:spPr>
        <a:xfrm>
          <a:off x="5892050" y="2924231"/>
          <a:ext cx="1846169" cy="22949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8255" rIns="0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300" kern="1200" dirty="0" smtClean="0"/>
            <a:t>סדנת משא ומתן 1-3/3</a:t>
          </a:r>
          <a:endParaRPr lang="en-US" sz="1300" kern="1200" dirty="0"/>
        </a:p>
      </dsp:txBody>
      <dsp:txXfrm>
        <a:off x="6006798" y="2924231"/>
        <a:ext cx="1616674" cy="229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4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64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02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89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643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72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227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21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1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52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6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81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38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561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53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8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9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0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7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4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0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83761-83CA-4A05-A07F-B7DDF00F42C3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D09B4-3B2A-4B04-A892-AA25AB7E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0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C0062-AFDB-4469-B36B-71549AFD8FA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4336-847E-46F4-917C-5E428F8FC85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2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microsoft.com/office/2007/relationships/diagramDrawing" Target="../diagrams/drawing1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diagramColors" Target="../diagrams/colors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slideLayout" Target="../slideLayouts/slideLayout18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diagramQuickStyle" Target="../diagrams/quickStyle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diagramLayout" Target="../diagrams/layout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סימולציה 2015-2016</a:t>
            </a: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מפגש מפקד </a:t>
            </a:r>
            <a:r>
              <a:rPr lang="he-IL" dirty="0" err="1" smtClean="0"/>
              <a:t>מב"ל</a:t>
            </a:r>
            <a:r>
              <a:rPr lang="he-IL" dirty="0" smtClean="0"/>
              <a:t> עם ראשי הצוותים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4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סוגר מסולסל ימני 3"/>
          <p:cNvSpPr/>
          <p:nvPr/>
        </p:nvSpPr>
        <p:spPr>
          <a:xfrm rot="16200000">
            <a:off x="9986911" y="982028"/>
            <a:ext cx="1500293" cy="2631649"/>
          </a:xfrm>
          <a:prstGeom prst="rightBrace">
            <a:avLst>
              <a:gd name="adj1" fmla="val 15623"/>
              <a:gd name="adj2" fmla="val 5054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3" name="OTLSHAPE_M_7a30b6abf1d14420ba43f690b7289863_Connector1"/>
          <p:cNvCxnSpPr/>
          <p:nvPr>
            <p:custDataLst>
              <p:tags r:id="rId2"/>
            </p:custDataLst>
          </p:nvPr>
        </p:nvCxnSpPr>
        <p:spPr>
          <a:xfrm>
            <a:off x="978601" y="2599478"/>
            <a:ext cx="0" cy="448522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2" name="OTLSHAPE_M_4c2577eaa5f8482d87d15801575af368_Connector1"/>
          <p:cNvCxnSpPr/>
          <p:nvPr>
            <p:custDataLst>
              <p:tags r:id="rId3"/>
            </p:custDataLst>
          </p:nvPr>
        </p:nvCxnSpPr>
        <p:spPr>
          <a:xfrm>
            <a:off x="10466734" y="2388288"/>
            <a:ext cx="0" cy="619040"/>
          </a:xfrm>
          <a:prstGeom prst="line">
            <a:avLst/>
          </a:prstGeom>
          <a:ln w="4763" cap="flat" cmpd="sng" algn="ctr">
            <a:solidFill>
              <a:srgbClr val="1AAA42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OTLSHAPE_M_8b0e5cdca07b417fa561421310f3b2e0_Connector1"/>
          <p:cNvCxnSpPr/>
          <p:nvPr>
            <p:custDataLst>
              <p:tags r:id="rId4"/>
            </p:custDataLst>
          </p:nvPr>
        </p:nvCxnSpPr>
        <p:spPr>
          <a:xfrm>
            <a:off x="9020015" y="2514219"/>
            <a:ext cx="0" cy="533781"/>
          </a:xfrm>
          <a:prstGeom prst="line">
            <a:avLst/>
          </a:prstGeom>
          <a:ln w="4763" cap="flat" cmpd="sng" algn="ctr">
            <a:solidFill>
              <a:srgbClr val="02B2E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0" name="OTLSHAPE_M_c8d12c432ce94daa8e70fbdb25bbbd21_Connector1"/>
          <p:cNvCxnSpPr/>
          <p:nvPr>
            <p:custDataLst>
              <p:tags r:id="rId5"/>
            </p:custDataLst>
          </p:nvPr>
        </p:nvCxnSpPr>
        <p:spPr>
          <a:xfrm>
            <a:off x="8855904" y="1846707"/>
            <a:ext cx="0" cy="1201293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M_d6c5e6c1337a43bf985d430d4edd4f61_Connector1"/>
          <p:cNvCxnSpPr/>
          <p:nvPr>
            <p:custDataLst>
              <p:tags r:id="rId6"/>
            </p:custDataLst>
          </p:nvPr>
        </p:nvCxnSpPr>
        <p:spPr>
          <a:xfrm>
            <a:off x="8773849" y="1327954"/>
            <a:ext cx="0" cy="1720046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OTLSHAPE_M_48147575bf8843cd818c6098686be6a6_Connector1"/>
          <p:cNvCxnSpPr/>
          <p:nvPr>
            <p:custDataLst>
              <p:tags r:id="rId7"/>
            </p:custDataLst>
          </p:nvPr>
        </p:nvCxnSpPr>
        <p:spPr>
          <a:xfrm>
            <a:off x="8445628" y="830961"/>
            <a:ext cx="0" cy="2217039"/>
          </a:xfrm>
          <a:prstGeom prst="line">
            <a:avLst/>
          </a:prstGeom>
          <a:ln w="4763" cap="flat" cmpd="sng" algn="ctr">
            <a:solidFill>
              <a:srgbClr val="EA161E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OTLSHAPE_M_573a2f1125464b499973e36e644f6b9b_Connector1"/>
          <p:cNvCxnSpPr>
            <a:stCxn id="485" idx="0"/>
          </p:cNvCxnSpPr>
          <p:nvPr>
            <p:custDataLst>
              <p:tags r:id="rId8"/>
            </p:custDataLst>
          </p:nvPr>
        </p:nvCxnSpPr>
        <p:spPr>
          <a:xfrm>
            <a:off x="7952308" y="1921671"/>
            <a:ext cx="988" cy="112632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6" name="OTLSHAPE_M_7e4083913e934642a3382a090fdc1f83_Connector1"/>
          <p:cNvCxnSpPr/>
          <p:nvPr>
            <p:custDataLst>
              <p:tags r:id="rId9"/>
            </p:custDataLst>
          </p:nvPr>
        </p:nvCxnSpPr>
        <p:spPr>
          <a:xfrm>
            <a:off x="5655750" y="2343700"/>
            <a:ext cx="0" cy="704300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OTLSHAPE_M_e0ade5fef7894d3fac7c5769c5bdc1d5_Connector1"/>
          <p:cNvCxnSpPr/>
          <p:nvPr>
            <p:custDataLst>
              <p:tags r:id="rId10"/>
            </p:custDataLst>
          </p:nvPr>
        </p:nvCxnSpPr>
        <p:spPr>
          <a:xfrm>
            <a:off x="2783817" y="2290191"/>
            <a:ext cx="0" cy="757809"/>
          </a:xfrm>
          <a:prstGeom prst="line">
            <a:avLst/>
          </a:prstGeom>
          <a:ln w="4763" cap="flat" cmpd="sng" algn="ctr">
            <a:solidFill>
              <a:schemeClr val="dk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OTLSHAPE_M_fac1076f8bf44b93a2c32467e2b2f630_Connector1"/>
          <p:cNvCxnSpPr/>
          <p:nvPr>
            <p:custDataLst>
              <p:tags r:id="rId11"/>
            </p:custDataLst>
          </p:nvPr>
        </p:nvCxnSpPr>
        <p:spPr>
          <a:xfrm flipH="1">
            <a:off x="404215" y="1209633"/>
            <a:ext cx="25399" cy="1838367"/>
          </a:xfrm>
          <a:prstGeom prst="line">
            <a:avLst/>
          </a:prstGeom>
          <a:ln w="4763" cap="flat" cmpd="sng" algn="ctr">
            <a:solidFill>
              <a:srgbClr val="0072BC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3" name="OTLSHAPE_TB_00000000000000000000000000000000_ElapsedTimeExtension"/>
          <p:cNvSpPr/>
          <p:nvPr>
            <p:custDataLst>
              <p:tags r:id="rId12"/>
            </p:custDataLst>
          </p:nvPr>
        </p:nvSpPr>
        <p:spPr>
          <a:xfrm>
            <a:off x="844465" y="-150791"/>
            <a:ext cx="0" cy="3198791"/>
          </a:xfrm>
          <a:prstGeom prst="rect">
            <a:avLst/>
          </a:prstGeom>
          <a:gradFill flip="none" rotWithShape="1">
            <a:gsLst>
              <a:gs pos="100000">
                <a:srgbClr val="FF0000">
                  <a:alpha val="30196"/>
                </a:srgbClr>
              </a:gs>
              <a:gs pos="0">
                <a:srgbClr val="FF0000">
                  <a:alpha val="0"/>
                </a:srgbClr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3" name="דיאגרמה 412"/>
          <p:cNvGraphicFramePr/>
          <p:nvPr>
            <p:extLst>
              <p:ext uri="{D42A27DB-BD31-4B8C-83A1-F6EECF244321}">
                <p14:modId xmlns:p14="http://schemas.microsoft.com/office/powerpoint/2010/main" val="427693120"/>
              </p:ext>
            </p:extLst>
          </p:nvPr>
        </p:nvGraphicFramePr>
        <p:xfrm>
          <a:off x="128588" y="3486379"/>
          <a:ext cx="12449346" cy="3664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9" r:lo="rId60" r:qs="rId61" r:cs="rId62"/>
          </a:graphicData>
        </a:graphic>
      </p:graphicFrame>
      <p:sp>
        <p:nvSpPr>
          <p:cNvPr id="414" name="TextBox 413"/>
          <p:cNvSpPr txBox="1"/>
          <p:nvPr/>
        </p:nvSpPr>
        <p:spPr>
          <a:xfrm>
            <a:off x="1016409" y="-31961"/>
            <a:ext cx="9571683" cy="707886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e-IL" sz="4000" b="1" dirty="0" smtClean="0"/>
              <a:t>אסטרטגיה וסימולציה - </a:t>
            </a:r>
            <a:r>
              <a:rPr lang="he-IL" sz="4000" b="1" dirty="0" err="1" smtClean="0"/>
              <a:t>גאנט</a:t>
            </a:r>
            <a:r>
              <a:rPr lang="he-IL" sz="4000" b="1" dirty="0" smtClean="0"/>
              <a:t> </a:t>
            </a:r>
            <a:r>
              <a:rPr lang="he-IL" sz="4000" b="1" dirty="0" smtClean="0"/>
              <a:t>התהליך</a:t>
            </a:r>
            <a:endParaRPr lang="en-US" sz="4000" b="1" dirty="0"/>
          </a:p>
        </p:txBody>
      </p:sp>
      <p:sp>
        <p:nvSpPr>
          <p:cNvPr id="416" name="TextBox 415"/>
          <p:cNvSpPr txBox="1"/>
          <p:nvPr/>
        </p:nvSpPr>
        <p:spPr>
          <a:xfrm>
            <a:off x="120674" y="6118800"/>
            <a:ext cx="857927" cy="646331"/>
          </a:xfrm>
          <a:prstGeom prst="rect">
            <a:avLst/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e-IL" b="1" dirty="0" smtClean="0"/>
              <a:t>מופעים</a:t>
            </a:r>
          </a:p>
          <a:p>
            <a:r>
              <a:rPr lang="he-IL" b="1" dirty="0" smtClean="0"/>
              <a:t>תומכים</a:t>
            </a:r>
            <a:endParaRPr lang="en-US" b="1" dirty="0"/>
          </a:p>
        </p:txBody>
      </p:sp>
      <p:sp>
        <p:nvSpPr>
          <p:cNvPr id="417" name="TextBox 416"/>
          <p:cNvSpPr txBox="1"/>
          <p:nvPr/>
        </p:nvSpPr>
        <p:spPr>
          <a:xfrm>
            <a:off x="6392610" y="1367983"/>
            <a:ext cx="1234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e-IL" sz="1400" b="1" dirty="0">
                <a:solidFill>
                  <a:schemeClr val="dk1"/>
                </a:solidFill>
                <a:latin typeface="Calibri" panose="020F0502020204030204" pitchFamily="34" charset="0"/>
              </a:rPr>
              <a:t>תחילת עבודה </a:t>
            </a:r>
          </a:p>
          <a:p>
            <a:pPr algn="ctr"/>
            <a:r>
              <a:rPr lang="he-IL" sz="1400" b="1" dirty="0" err="1">
                <a:solidFill>
                  <a:schemeClr val="dk1"/>
                </a:solidFill>
                <a:latin typeface="Calibri" panose="020F0502020204030204" pitchFamily="34" charset="0"/>
              </a:rPr>
              <a:t>ב"קברנט</a:t>
            </a:r>
            <a:r>
              <a:rPr lang="he-IL" sz="1400" b="1" dirty="0">
                <a:solidFill>
                  <a:schemeClr val="dk1"/>
                </a:solidFill>
                <a:latin typeface="Calibri" panose="020F0502020204030204" pitchFamily="34" charset="0"/>
              </a:rPr>
              <a:t>"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419" name="מחבר ישר 418"/>
          <p:cNvCxnSpPr>
            <a:stCxn id="417" idx="2"/>
          </p:cNvCxnSpPr>
          <p:nvPr/>
        </p:nvCxnSpPr>
        <p:spPr>
          <a:xfrm flipH="1">
            <a:off x="7008985" y="1891203"/>
            <a:ext cx="942" cy="1147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OTLSHAPE_TB_00000000000000000000000000000000_LeftEndCaps" hidden="1"/>
          <p:cNvSpPr txBox="1"/>
          <p:nvPr>
            <p:custDataLst>
              <p:tags r:id="rId13"/>
            </p:custDataLst>
          </p:nvPr>
        </p:nvSpPr>
        <p:spPr>
          <a:xfrm>
            <a:off x="254000" y="3098969"/>
            <a:ext cx="4699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b="1" smtClean="0">
                <a:solidFill>
                  <a:srgbClr val="C0504D"/>
                </a:solidFill>
                <a:latin typeface="Calibri" panose="020F0502020204030204" pitchFamily="34" charset="0"/>
              </a:rPr>
              <a:t>2015</a:t>
            </a:r>
            <a:endParaRPr lang="en-US" b="1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51" name="OTLSHAPE_TB_00000000000000000000000000000000_ScaleContainer"/>
          <p:cNvSpPr/>
          <p:nvPr>
            <p:custDataLst>
              <p:tags r:id="rId14"/>
            </p:custDataLst>
          </p:nvPr>
        </p:nvSpPr>
        <p:spPr>
          <a:xfrm>
            <a:off x="379309" y="3048000"/>
            <a:ext cx="11673572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OTLSHAPE_TB_00000000000000000000000000000000_ElapsedTim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OTLSHAPE_TB_00000000000000000000000000000000_TodayMarkerShape" hidden="1"/>
          <p:cNvSpPr/>
          <p:nvPr>
            <p:custDataLst>
              <p:tags r:id="rId16"/>
            </p:custDataLst>
          </p:nvPr>
        </p:nvSpPr>
        <p:spPr>
          <a:xfrm>
            <a:off x="790037" y="3429000"/>
            <a:ext cx="108857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OTLSHAPE_TB_00000000000000000000000000000000_TodayMarkerText" hidden="1"/>
          <p:cNvSpPr txBox="1"/>
          <p:nvPr>
            <p:custDataLst>
              <p:tags r:id="rId17"/>
            </p:custDataLst>
          </p:nvPr>
        </p:nvSpPr>
        <p:spPr>
          <a:xfrm>
            <a:off x="844465" y="3556000"/>
            <a:ext cx="0" cy="92333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12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6" name="OTLSHAPE_TB_00000000000000000000000000000000_TimescaleInterval1"/>
          <p:cNvSpPr txBox="1"/>
          <p:nvPr>
            <p:custDataLst>
              <p:tags r:id="rId18"/>
            </p:custDataLst>
          </p:nvPr>
        </p:nvSpPr>
        <p:spPr>
          <a:xfrm>
            <a:off x="379309" y="3145473"/>
            <a:ext cx="35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14" smtClean="0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  <a:endParaRPr lang="en-US" sz="1200" spc="-14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7" name="OTLSHAPE_TB_00000000000000000000000000000000_TimescaleInterval2"/>
          <p:cNvSpPr txBox="1"/>
          <p:nvPr>
            <p:custDataLst>
              <p:tags r:id="rId19"/>
            </p:custDataLst>
          </p:nvPr>
        </p:nvSpPr>
        <p:spPr>
          <a:xfrm>
            <a:off x="1692193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8" name="OTLSHAPE_TB_00000000000000000000000000000000_TimescaleInterval3"/>
          <p:cNvSpPr txBox="1"/>
          <p:nvPr>
            <p:custDataLst>
              <p:tags r:id="rId20"/>
            </p:custDataLst>
          </p:nvPr>
        </p:nvSpPr>
        <p:spPr>
          <a:xfrm>
            <a:off x="3005077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33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59" name="OTLSHAPE_TB_00000000000000000000000000000000_TimescaleInterval4"/>
          <p:cNvSpPr txBox="1"/>
          <p:nvPr>
            <p:custDataLst>
              <p:tags r:id="rId21"/>
            </p:custDataLst>
          </p:nvPr>
        </p:nvSpPr>
        <p:spPr>
          <a:xfrm>
            <a:off x="4317961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49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0" name="OTLSHAPE_TB_00000000000000000000000000000000_TimescaleInterval5"/>
          <p:cNvSpPr txBox="1"/>
          <p:nvPr>
            <p:custDataLst>
              <p:tags r:id="rId22"/>
            </p:custDataLst>
          </p:nvPr>
        </p:nvSpPr>
        <p:spPr>
          <a:xfrm>
            <a:off x="5630844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65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1" name="OTLSHAPE_TB_00000000000000000000000000000000_TimescaleInterval6"/>
          <p:cNvSpPr txBox="1"/>
          <p:nvPr>
            <p:custDataLst>
              <p:tags r:id="rId23"/>
            </p:custDataLst>
          </p:nvPr>
        </p:nvSpPr>
        <p:spPr>
          <a:xfrm>
            <a:off x="6943728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81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2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8256612" y="3145473"/>
            <a:ext cx="165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6" smtClean="0">
                <a:solidFill>
                  <a:schemeClr val="lt1"/>
                </a:solidFill>
                <a:latin typeface="Calibri" panose="020F0502020204030204" pitchFamily="34" charset="0"/>
              </a:rPr>
              <a:t>97</a:t>
            </a:r>
            <a:endParaRPr lang="en-US" sz="1200" spc="-26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63" name="OTLSHAPE_TB_00000000000000000000000000000000_TimescaleInterval8"/>
          <p:cNvSpPr txBox="1"/>
          <p:nvPr>
            <p:custDataLst>
              <p:tags r:id="rId25"/>
            </p:custDataLst>
          </p:nvPr>
        </p:nvSpPr>
        <p:spPr>
          <a:xfrm>
            <a:off x="9569496" y="3145473"/>
            <a:ext cx="241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1"/>
                </a:solidFill>
                <a:latin typeface="Calibri" panose="020F0502020204030204" pitchFamily="34" charset="0"/>
              </a:rPr>
              <a:t>113</a:t>
            </a:r>
            <a:endParaRPr lang="en-US" sz="1200" spc="-22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474" name="OTLSHAPE_M_fac1076f8bf44b93a2c32467e2b2f630_Title"/>
          <p:cNvSpPr txBox="1"/>
          <p:nvPr>
            <p:custDataLst>
              <p:tags r:id="rId26"/>
            </p:custDataLst>
          </p:nvPr>
        </p:nvSpPr>
        <p:spPr>
          <a:xfrm>
            <a:off x="489650" y="532289"/>
            <a:ext cx="71119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תחילת 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התהליך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5" name="OTLSHAPE_M_fac1076f8bf44b93a2c32467e2b2f630_Date"/>
          <p:cNvSpPr txBox="1"/>
          <p:nvPr>
            <p:custDataLst>
              <p:tags r:id="rId27"/>
            </p:custDataLst>
          </p:nvPr>
        </p:nvSpPr>
        <p:spPr>
          <a:xfrm>
            <a:off x="488248" y="910098"/>
            <a:ext cx="89139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smtClean="0">
                <a:solidFill>
                  <a:srgbClr val="1F497E"/>
                </a:solidFill>
                <a:latin typeface="Calibri" panose="020F0502020204030204" pitchFamily="34" charset="0"/>
              </a:rPr>
              <a:t>16/12/2015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76" name="OTLSHAPE_M_fac1076f8bf44b93a2c32467e2b2f630_Shape"/>
          <p:cNvSpPr/>
          <p:nvPr>
            <p:custDataLst>
              <p:tags r:id="rId28"/>
            </p:custDataLst>
          </p:nvPr>
        </p:nvSpPr>
        <p:spPr>
          <a:xfrm rot="16200000">
            <a:off x="436459" y="1095333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TLSHAPE_M_e0ade5fef7894d3fac7c5769c5bdc1d5_Title"/>
          <p:cNvSpPr txBox="1"/>
          <p:nvPr>
            <p:custDataLst>
              <p:tags r:id="rId29"/>
            </p:custDataLst>
          </p:nvPr>
        </p:nvSpPr>
        <p:spPr>
          <a:xfrm>
            <a:off x="2877920" y="1302985"/>
            <a:ext cx="815961" cy="104494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מערכת המערכות</a:t>
            </a:r>
          </a:p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(מועד משוער)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78" name="OTLSHAPE_M_e0ade5fef7894d3fac7c5769c5bdc1d5_Date"/>
          <p:cNvSpPr txBox="1"/>
          <p:nvPr>
            <p:custDataLst>
              <p:tags r:id="rId30"/>
            </p:custDataLst>
          </p:nvPr>
        </p:nvSpPr>
        <p:spPr>
          <a:xfrm>
            <a:off x="2877920" y="2458450"/>
            <a:ext cx="99002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19/1/2016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79" name="OTLSHAPE_M_e0ade5fef7894d3fac7c5769c5bdc1d5_Shape"/>
          <p:cNvSpPr/>
          <p:nvPr>
            <p:custDataLst>
              <p:tags r:id="rId31"/>
            </p:custDataLst>
          </p:nvPr>
        </p:nvSpPr>
        <p:spPr>
          <a:xfrm rot="16200000">
            <a:off x="2764318" y="2314613"/>
            <a:ext cx="165244" cy="126503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TLSHAPE_M_7e4083913e934642a3382a090fdc1f83_Title"/>
          <p:cNvSpPr txBox="1"/>
          <p:nvPr>
            <p:custDataLst>
              <p:tags r:id="rId32"/>
            </p:custDataLst>
          </p:nvPr>
        </p:nvSpPr>
        <p:spPr>
          <a:xfrm>
            <a:off x="5557324" y="1453438"/>
            <a:ext cx="843757" cy="8016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אסטרטגיה מכוננת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1" name="OTLSHAPE_M_7e4083913e934642a3382a090fdc1f83_Date"/>
          <p:cNvSpPr txBox="1"/>
          <p:nvPr>
            <p:custDataLst>
              <p:tags r:id="rId33"/>
            </p:custDataLst>
          </p:nvPr>
        </p:nvSpPr>
        <p:spPr>
          <a:xfrm>
            <a:off x="5709663" y="2415314"/>
            <a:ext cx="807667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25/2/2016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2" name="OTLSHAPE_M_7e4083913e934642a3382a090fdc1f83_Shape"/>
          <p:cNvSpPr/>
          <p:nvPr>
            <p:custDataLst>
              <p:tags r:id="rId34"/>
            </p:custDataLst>
          </p:nvPr>
        </p:nvSpPr>
        <p:spPr>
          <a:xfrm rot="16200000">
            <a:off x="5667461" y="2255083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TLSHAPE_M_573a2f1125464b499973e36e644f6b9b_Title"/>
          <p:cNvSpPr txBox="1"/>
          <p:nvPr>
            <p:custDataLst>
              <p:tags r:id="rId35"/>
            </p:custDataLst>
          </p:nvPr>
        </p:nvSpPr>
        <p:spPr>
          <a:xfrm>
            <a:off x="7553824" y="713558"/>
            <a:ext cx="933865" cy="12171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מערכה מדינית-צבאית למול התרחיש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84" name="OTLSHAPE_M_573a2f1125464b499973e36e644f6b9b_Date"/>
          <p:cNvSpPr txBox="1"/>
          <p:nvPr>
            <p:custDataLst>
              <p:tags r:id="rId36"/>
            </p:custDataLst>
          </p:nvPr>
        </p:nvSpPr>
        <p:spPr>
          <a:xfrm>
            <a:off x="7608981" y="2106769"/>
            <a:ext cx="869869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17/3/2016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5" name="OTLSHAPE_M_573a2f1125464b499973e36e644f6b9b_Shape"/>
          <p:cNvSpPr/>
          <p:nvPr>
            <p:custDataLst>
              <p:tags r:id="rId37"/>
            </p:custDataLst>
          </p:nvPr>
        </p:nvSpPr>
        <p:spPr>
          <a:xfrm rot="16200000">
            <a:off x="7952308" y="1839121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TLSHAPE_M_48147575bf8843cd818c6098686be6a6_Title"/>
          <p:cNvSpPr txBox="1"/>
          <p:nvPr>
            <p:custDataLst>
              <p:tags r:id="rId38"/>
            </p:custDataLst>
          </p:nvPr>
        </p:nvSpPr>
        <p:spPr>
          <a:xfrm>
            <a:off x="8699628" y="673831"/>
            <a:ext cx="169259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אקט סימולציה </a:t>
            </a:r>
            <a:r>
              <a:rPr lang="he-IL" sz="1400" b="1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87" name="OTLSHAPE_M_48147575bf8843cd818c6098686be6a6_Date"/>
          <p:cNvSpPr txBox="1"/>
          <p:nvPr>
            <p:custDataLst>
              <p:tags r:id="rId39"/>
            </p:custDataLst>
          </p:nvPr>
        </p:nvSpPr>
        <p:spPr>
          <a:xfrm>
            <a:off x="8731377" y="910098"/>
            <a:ext cx="823521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20/3/2016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88" name="OTLSHAPE_M_48147575bf8843cd818c6098686be6a6_Shape"/>
          <p:cNvSpPr/>
          <p:nvPr>
            <p:custDataLst>
              <p:tags r:id="rId40"/>
            </p:custDataLst>
          </p:nvPr>
        </p:nvSpPr>
        <p:spPr>
          <a:xfrm rot="16200000">
            <a:off x="8471028" y="830961"/>
            <a:ext cx="228600" cy="228600"/>
          </a:xfrm>
          <a:prstGeom prst="flowChartMerge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OTLSHAPE_M_d6c5e6c1337a43bf985d430d4edd4f61_Title"/>
          <p:cNvSpPr txBox="1"/>
          <p:nvPr>
            <p:custDataLst>
              <p:tags r:id="rId41"/>
            </p:custDataLst>
          </p:nvPr>
        </p:nvSpPr>
        <p:spPr>
          <a:xfrm>
            <a:off x="8996099" y="1184691"/>
            <a:ext cx="1396124" cy="19546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"Reframing"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שבוע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0" name="OTLSHAPE_M_d6c5e6c1337a43bf985d430d4edd4f61_Date"/>
          <p:cNvSpPr txBox="1"/>
          <p:nvPr>
            <p:custDataLst>
              <p:tags r:id="rId42"/>
            </p:custDataLst>
          </p:nvPr>
        </p:nvSpPr>
        <p:spPr>
          <a:xfrm>
            <a:off x="9003446" y="1367983"/>
            <a:ext cx="1280142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20-27/3/2016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1" name="OTLSHAPE_M_d6c5e6c1337a43bf985d430d4edd4f61_Shape"/>
          <p:cNvSpPr/>
          <p:nvPr>
            <p:custDataLst>
              <p:tags r:id="rId43"/>
            </p:custDataLst>
          </p:nvPr>
        </p:nvSpPr>
        <p:spPr>
          <a:xfrm rot="16200000">
            <a:off x="8799249" y="1327954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OTLSHAPE_M_c8d12c432ce94daa8e70fbdb25bbbd21_Title"/>
          <p:cNvSpPr txBox="1"/>
          <p:nvPr>
            <p:custDataLst>
              <p:tags r:id="rId44"/>
            </p:custDataLst>
          </p:nvPr>
        </p:nvSpPr>
        <p:spPr>
          <a:xfrm>
            <a:off x="8978592" y="1689430"/>
            <a:ext cx="1700035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אקט סימולציה </a:t>
            </a:r>
            <a:r>
              <a:rPr lang="he-IL" sz="1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493" name="OTLSHAPE_M_c8d12c432ce94daa8e70fbdb25bbbd21_Date"/>
          <p:cNvSpPr txBox="1"/>
          <p:nvPr>
            <p:custDataLst>
              <p:tags r:id="rId45"/>
            </p:custDataLst>
          </p:nvPr>
        </p:nvSpPr>
        <p:spPr>
          <a:xfrm>
            <a:off x="9141654" y="2011103"/>
            <a:ext cx="1304674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27-28/3/2016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4" name="OTLSHAPE_M_c8d12c432ce94daa8e70fbdb25bbbd21_Shape"/>
          <p:cNvSpPr/>
          <p:nvPr>
            <p:custDataLst>
              <p:tags r:id="rId46"/>
            </p:custDataLst>
          </p:nvPr>
        </p:nvSpPr>
        <p:spPr>
          <a:xfrm rot="16200000">
            <a:off x="8881304" y="1846707"/>
            <a:ext cx="228600" cy="228600"/>
          </a:xfrm>
          <a:prstGeom prst="flowChartMerg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95" name="OTLSHAPE_M_8b0e5cdca07b417fa561421310f3b2e0_Title"/>
          <p:cNvSpPr txBox="1"/>
          <p:nvPr>
            <p:custDataLst>
              <p:tags r:id="rId47"/>
            </p:custDataLst>
          </p:nvPr>
        </p:nvSpPr>
        <p:spPr>
          <a:xfrm>
            <a:off x="9235914" y="2337633"/>
            <a:ext cx="671959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תחקיר וסיכום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6" name="OTLSHAPE_M_8b0e5cdca07b417fa561421310f3b2e0_Date"/>
          <p:cNvSpPr txBox="1"/>
          <p:nvPr>
            <p:custDataLst>
              <p:tags r:id="rId48"/>
            </p:custDataLst>
          </p:nvPr>
        </p:nvSpPr>
        <p:spPr>
          <a:xfrm>
            <a:off x="9242265" y="2741463"/>
            <a:ext cx="926523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30/3/2016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497" name="OTLSHAPE_M_8b0e5cdca07b417fa561421310f3b2e0_Shape"/>
          <p:cNvSpPr/>
          <p:nvPr>
            <p:custDataLst>
              <p:tags r:id="rId49"/>
            </p:custDataLst>
          </p:nvPr>
        </p:nvSpPr>
        <p:spPr>
          <a:xfrm rot="16200000">
            <a:off x="9045415" y="2514219"/>
            <a:ext cx="165100" cy="165100"/>
          </a:xfrm>
          <a:prstGeom prst="flowChartMerge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8" name="OTLSHAPE_M_4c2577eaa5f8482d87d15801575af368_Title"/>
          <p:cNvSpPr txBox="1"/>
          <p:nvPr>
            <p:custDataLst>
              <p:tags r:id="rId50"/>
            </p:custDataLst>
          </p:nvPr>
        </p:nvSpPr>
        <p:spPr>
          <a:xfrm>
            <a:off x="10588093" y="1876732"/>
            <a:ext cx="590551" cy="51155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הפקת תוצר מסכם 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9" name="OTLSHAPE_M_4c2577eaa5f8482d87d15801575af368_Date"/>
          <p:cNvSpPr txBox="1"/>
          <p:nvPr>
            <p:custDataLst>
              <p:tags r:id="rId51"/>
            </p:custDataLst>
          </p:nvPr>
        </p:nvSpPr>
        <p:spPr>
          <a:xfrm>
            <a:off x="10446328" y="2610422"/>
            <a:ext cx="870038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21/4/2016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00" name="OTLSHAPE_M_4c2577eaa5f8482d87d15801575af368_Shape"/>
          <p:cNvSpPr/>
          <p:nvPr>
            <p:custDataLst>
              <p:tags r:id="rId52"/>
            </p:custDataLst>
          </p:nvPr>
        </p:nvSpPr>
        <p:spPr>
          <a:xfrm rot="16200000">
            <a:off x="10477171" y="2370758"/>
            <a:ext cx="165100" cy="165100"/>
          </a:xfrm>
          <a:prstGeom prst="flowChartMerg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" name="OTLSHAPE_M_7a30b6abf1d14420ba43f690b7289863_Title"/>
          <p:cNvSpPr txBox="1"/>
          <p:nvPr>
            <p:custDataLst>
              <p:tags r:id="rId53"/>
            </p:custDataLst>
          </p:nvPr>
        </p:nvSpPr>
        <p:spPr>
          <a:xfrm>
            <a:off x="874775" y="1990942"/>
            <a:ext cx="1384300" cy="6463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הצגת </a:t>
            </a:r>
          </a:p>
          <a:p>
            <a:pPr algn="ctr"/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הבניית </a:t>
            </a:r>
            <a:r>
              <a:rPr lang="he-IL" sz="1400" b="1" dirty="0" smtClean="0">
                <a:solidFill>
                  <a:schemeClr val="dk1"/>
                </a:solidFill>
                <a:latin typeface="Calibri" panose="020F0502020204030204" pitchFamily="34" charset="0"/>
              </a:rPr>
              <a:t>תהליך הלמידה</a:t>
            </a:r>
            <a:endParaRPr lang="en-US" sz="14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2" name="OTLSHAPE_M_7a30b6abf1d14420ba43f690b7289863_Date"/>
          <p:cNvSpPr txBox="1"/>
          <p:nvPr>
            <p:custDataLst>
              <p:tags r:id="rId54"/>
            </p:custDataLst>
          </p:nvPr>
        </p:nvSpPr>
        <p:spPr>
          <a:xfrm>
            <a:off x="1200850" y="2646865"/>
            <a:ext cx="963635" cy="2154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he-IL" sz="1400" b="1" spc="-8" dirty="0" smtClean="0">
                <a:solidFill>
                  <a:srgbClr val="1F497E"/>
                </a:solidFill>
                <a:latin typeface="Calibri" panose="020F0502020204030204" pitchFamily="34" charset="0"/>
              </a:rPr>
              <a:t>23/12/2015</a:t>
            </a:r>
            <a:endParaRPr lang="en-US" sz="1400" b="1" spc="-8" dirty="0">
              <a:solidFill>
                <a:srgbClr val="1F497E"/>
              </a:solidFill>
              <a:latin typeface="Calibri" panose="020F0502020204030204" pitchFamily="34" charset="0"/>
            </a:endParaRPr>
          </a:p>
        </p:txBody>
      </p:sp>
      <p:sp>
        <p:nvSpPr>
          <p:cNvPr id="503" name="OTLSHAPE_M_7a30b6abf1d14420ba43f690b7289863_Shape"/>
          <p:cNvSpPr/>
          <p:nvPr>
            <p:custDataLst>
              <p:tags r:id="rId55"/>
            </p:custDataLst>
          </p:nvPr>
        </p:nvSpPr>
        <p:spPr>
          <a:xfrm rot="16200000">
            <a:off x="1004001" y="2599478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סוגר זוויתי 445"/>
          <p:cNvSpPr/>
          <p:nvPr/>
        </p:nvSpPr>
        <p:spPr>
          <a:xfrm>
            <a:off x="9005728" y="5386843"/>
            <a:ext cx="2486474" cy="1138516"/>
          </a:xfrm>
          <a:prstGeom prst="chevron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he-IL" sz="1600" b="1" u="sng" dirty="0" smtClean="0"/>
              <a:t>שלב התחקיר</a:t>
            </a:r>
          </a:p>
          <a:p>
            <a:pPr lvl="0" algn="ctr"/>
            <a:r>
              <a:rPr lang="he-IL" sz="1400" dirty="0" smtClean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תחקיר בפורמט</a:t>
            </a:r>
            <a:endParaRPr lang="he-IL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lvl="0" algn="ctr"/>
            <a:r>
              <a:rPr lang="he-IL" sz="1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סיכום קבוצתי ואישי </a:t>
            </a:r>
            <a:endParaRPr lang="en-US" sz="14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/>
            <a:endParaRPr lang="he-IL" sz="1600" b="1" u="sng" dirty="0" smtClean="0"/>
          </a:p>
        </p:txBody>
      </p:sp>
      <p:grpSp>
        <p:nvGrpSpPr>
          <p:cNvPr id="66" name="קבוצה 65"/>
          <p:cNvGrpSpPr/>
          <p:nvPr/>
        </p:nvGrpSpPr>
        <p:grpSpPr>
          <a:xfrm>
            <a:off x="0" y="3585375"/>
            <a:ext cx="2487611" cy="1337408"/>
            <a:chOff x="-2848813" y="935386"/>
            <a:chExt cx="3144388" cy="1404720"/>
          </a:xfrm>
        </p:grpSpPr>
        <p:sp>
          <p:nvSpPr>
            <p:cNvPr id="67" name="סוגר זוויתי 66"/>
            <p:cNvSpPr/>
            <p:nvPr/>
          </p:nvSpPr>
          <p:spPr>
            <a:xfrm>
              <a:off x="-2848813" y="935386"/>
              <a:ext cx="3144388" cy="1251584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סוגר זוויתי 4"/>
            <p:cNvSpPr txBox="1"/>
            <p:nvPr/>
          </p:nvSpPr>
          <p:spPr>
            <a:xfrm>
              <a:off x="-2033942" y="1088522"/>
              <a:ext cx="1935388" cy="12515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10160" rIns="0" bIns="10160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600" b="1" u="sng" kern="1200" dirty="0" smtClean="0"/>
                <a:t>שלב </a:t>
              </a:r>
              <a:r>
                <a:rPr lang="he-IL" sz="1600" b="1" u="sng" kern="1200" dirty="0" smtClean="0"/>
                <a:t>הבניית הלמידה</a:t>
              </a:r>
              <a:endParaRPr lang="he-IL" sz="1600" b="1" u="sng" kern="1200" dirty="0" smtClean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e-IL" sz="1400" kern="1200" dirty="0" err="1" smtClean="0"/>
                <a:t>תוכנית</a:t>
              </a:r>
              <a:r>
                <a:rPr lang="he-IL" sz="1400" kern="1200" dirty="0" smtClean="0"/>
                <a:t> למידה</a:t>
              </a:r>
              <a:endParaRPr lang="en-US" sz="1400" kern="1200" dirty="0"/>
            </a:p>
          </p:txBody>
        </p:sp>
      </p:grpSp>
      <p:sp>
        <p:nvSpPr>
          <p:cNvPr id="69" name="OTLSHAPE_M_7e4083913e934642a3382a090fdc1f83_Shape"/>
          <p:cNvSpPr/>
          <p:nvPr>
            <p:custDataLst>
              <p:tags r:id="rId56"/>
            </p:custDataLst>
          </p:nvPr>
        </p:nvSpPr>
        <p:spPr>
          <a:xfrm rot="16200000">
            <a:off x="7000084" y="1865367"/>
            <a:ext cx="165100" cy="165100"/>
          </a:xfrm>
          <a:prstGeom prst="flowChartMerg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>
            <a:outerShdw>
              <a:scrgbClr r="0" g="0" b="0">
                <a:alpha val="50000"/>
              </a:scrgbClr>
            </a:outerShdw>
          </a:effectLst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M_4c2577eaa5f8482d87d15801575af368_Title"/>
          <p:cNvSpPr txBox="1"/>
          <p:nvPr>
            <p:custDataLst>
              <p:tags r:id="rId57"/>
            </p:custDataLst>
          </p:nvPr>
        </p:nvSpPr>
        <p:spPr>
          <a:xfrm>
            <a:off x="9866227" y="173660"/>
            <a:ext cx="1999842" cy="183252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he-I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המשך</a:t>
            </a:r>
          </a:p>
          <a:p>
            <a:pPr algn="ctr"/>
            <a:r>
              <a:rPr lang="he-I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קורס</a:t>
            </a:r>
          </a:p>
          <a:p>
            <a:pPr algn="ctr"/>
            <a:r>
              <a:rPr lang="he-IL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anose="020F0502020204030204" pitchFamily="34" charset="0"/>
              </a:rPr>
              <a:t>אסטרטגיה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27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QaGFzZXMiLCJJc1RlbXBsYXRlIjpmYWxzZSwiVmVyc2lvbiI6eyIkaWQiOiIyIiwiVmVyc2lvbiI6IjMuMC4xIiwiT3JpZ2luYWxBc3NlbWJseVZlcnNpb24iOiIzLjAxLjA1LjAwIiwiRWRpdGlvbiI6IkJhc2ljIiwiSXNQbHVzRWRpdGlvbiI6ZmFsc2V9LCJFZmZlY3QiOjAsIlN0eWxlIjp7IiRpZCI6IjMiLCJUaW1lYmFuZFN0eWxlIjp7IiRpZCI6IjQiLCJTY2FsZU1hcmtpbmciOjAsIlNoYXBlIjozLCJTaGFwZVN0eWxlIjp7IiRpZCI6IjUiLCJNYXJnaW4iOnsiJGlkIjoiNiIsIlRvcCI6MCwiTGVmdCI6MTAsIlJpZ2h0IjoxMCwiQm90dG9tIjowfSwiUGFkZGluZyI6eyIkaWQiOiI3IiwiVG9wIjozLCJMZWZ0IjowLCJSaWdodCI6MCwiQm90dG9tIjozfSwiQmFja2dyb3VuZCI6eyIkaWQiOiI4IiwiQ29sb3IiOnsiJGlkIjoiOSIsIkEiOjI1NSwiUiI6NjgsIkciOjg0LCJCIjoxMDZ9fSwiSXNWaXNpYmxlIjp0cnVlLCJXaWR0aCI6M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hbGlicmkiLCJJc0JvbGQiOnRydW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MCwiUiI6MCwiRyI6MCwiQiI6MH19LCJJc1Zpc2libGUiOnRydWUsIldpZHRoIjowLjAsIkhlaWdodCI6MC4wLCJCb3JkZXJTdHlsZSI6bnVsbCwiUGFyZW50U3R5bGUiOm51bGx9LCJMZWZ0RW5kQ2Fwc1N0eWxlIjp7IiRpZCI6IjIxIiwiRm9udFNldHRpbmdzIjp7IiRpZCI6IjIyIiwiRm9udFNpemUiOjE4LCJGb250TmFtZSI6IkNhbGlicmkiLCJJc0JvbGQiOnRydWUsIklzSXRhbGljIjpmYWxzZSwiSXNVbmRlcmxpbmVkIjpmYWxzZSwiUGFyZW50U3R5bGUiOm51bGx9LCJBdXRvU2l6ZSI6MCwiRm9yZWdyb3VuZCI6eyIkaWQiOiIyMyIsIkNvbG9yIjp7IiRpZCI6IjI0IiwiQSI6MjU1LCJSIjoxOTIsIkciOjgwLCJCIjo3N319LCJNYXhXaWR0aCI6IkluZmluaXR5IiwiTWF4SGVpZ2h0IjoiSW5maW5pdHkiLCJTbWFydEZvcmVncm91bmRJc0FjdGl2ZSI6ZmFsc2UsIkhvcml6b250YWxBbGlnbm1lbnQiOjAsIlZlcnRpY2FsQWxpZ25tZW50IjowLCJTbWFydEZvcmVncm91bmQiOm51bGwsIk1hcmdpbiI6eyIkaWQiOiIyNSIsIlRvcCI6MCwiTGVmdCI6MjA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yLCJGb250TmFtZSI6IkNhbGlicmkiLCJJc0JvbGQiOmZhbHNlLCJJc0l0YWxpYyI6ZmFsc2UsIklzVW5kZXJsaW5lZCI6ZmFsc2UsIlBhcmVudFN0eWxlIjpudWxsfSwiQXV0b1NpemUiOjAsIkZvcmVncm91bmQiOnsiJGlkIjoiMzAiLCJDb2xvciI6eyIkaWQiOiIzMSIsIkEiOjI1NSwiUiI6MCwiRyI6MCwiQiI6MH19LCJNYXhXaWR0aCI6MjAwLjAsIk1heEhlaWdodCI6IkluZmluaXR5IiwiU21hcnRGb3JlZ3JvdW5kSXNBY3RpdmUiOmZhbHNlLCJIb3Jpem9udGFsQWxpZ25tZW50IjowLCJWZXJ0aWNhbEFsaWdubWVudCI6MCwiU21hcnRGb3JlZ3JvdW5kIjpudWxs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mYWxzZSwiU2VnbWVudFNlcGFyYXRvck9wYWNpdHkiOjMwLCJGb250U2V0dGluZ3MiOnsiJGlkIjoiNDEiLCJGb250U2l6ZSI6MTIsIkZvbnROYW1lIjoiQ2FsaWJya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1hcmdpbiI6eyIkaWQiOiI0NCIsIlRvcCI6MCwiTGVmdCI6NSwiUmlnaHQiOjAsIkJvdHRvbSI6MH0sIlBhZGRpbmciOnsiJGlkIjoiNDUiLCJUb3AiOjAsIkxlZnQiOjAsIlJpZ2h0IjowLCJCb3R0b20iOjB9LCJCYWNrZ3JvdW5kIjp7IiRpZCI6IjQ2IiwiQ29sb3IiOnsiJHJlZiI6IjIwIn19LCJJc1Zpc2libGUiOnRydWUsIldpZHRoIjowLjAsIkhlaWdodCI6MC4wLCJCb3JkZXJTdHlsZSI6bnVsbCwiUGFyZW50U3R5bGUiOm51bGx9LCJFbGFwc2VkVGltZUJhY2tncm91bmQiOnsiJGlkIjoiNDciLCJDb2xvciI6eyIkaWQiOiI0OCIsIkEiOjc3LCJSIjoyNTUsIkciOjAsIkIiOjB9fSwiQXBwZW5kWWVhck9uWWVhckNoYW5nZSI6dHJ1ZSwiRWxhcHNlZFRpbWVGb3JtYXQiOjEsIlRvZGF5TWFya2VyUG9zaXRpb24iOjMsIlF1aWNrUG9zaXRpb24iOjEsIkFic29sdXRlUG9zaXRpb24iOjI0MC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y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MzEsIkciOjczLCJCIjoxMjZ9fSwiTGluZVdlaWdodCI6MS4wLCJMaW5lVHlwZSI6MCwiUGFyZW50U3R5bGUiOm51bGx9LCJJc0JlbG93VGltZWJhbmQiOmZhbHNlLCJIaWRlRGF0ZSI6ZmFsc2UsIlNoYXBlU2l6ZSI6MSwiU3BhY2luZyI6Mi4wLCJQYWRkaW5nIjp7IiRpZCI6IjU4IiwiVG9wIjo3LCJMZWZ0IjozLCJSaWdodCI6MCwiQm90dG9tIjoyfSwiU2hhcGVTdHlsZSI6eyIkaWQiOiI1OSIsIk1hcmdpbiI6eyIkaWQiOiI2MCIsIlRvcCI6MCwiTGVmdCI6MCwiUmlnaHQiOjAsIkJvdHRvbSI6MH0sIlBhZGRpbmciOnsiJGlkIjoiNjEiLCJUb3AiOjAsIkxlZnQiOjAsIlJpZ2h0IjowLCJCb3R0b20iOjB9LCJCYWNrZ3JvdW5kIjpudWxsLCJJc1Zpc2libGUiOnRydWUsIldpZHRoIjoxOC4wLCJIZWlnaHQiOjIwLjAsIkJvcmRlclN0eWxlIjp7IiRpZCI6IjYyIiwiTGluZUNvbG9yIjp7IiRpZCI6IjYzIiwiJHR5cGUiOiJOTFJFLkNvbW1vbi5Eb20uU29saWRDb2xvckJydXNoLCBOTFJFLkNvbW1vbiIsIkNvbG9yIjp7IiRpZCI6IjY0IiwiQSI6MjU1LCJSIjoyNTUsIkciOjAsIkIiOjB9fSwiTGluZVdlaWdodCI6MC4wLCJMaW5lVHlwZSI6MCwiUGFyZW50U3R5bGUiOm51bGx9LCJQYXJlbnRTdHlsZSI6bnVsbH0sIlRpdGxlU3R5bGUiOnsiJGlkIjoiNjUiLCJGb250U2V0dGluZ3MiOnsiJGlkIjoiNjYiLCJGb250U2l6ZSI6MTEsIkZvbnROYW1lIjoiQ2FsaWJyaSIsIklzQm9sZCI6dHJ1ZSwiSXNJdGFsaWMiOmZhbHNlLCJJc1VuZGVybGluZWQiOmZhbHNlLCJQYXJlbnRTdHlsZSI6bnVsbH0sIkF1dG9TaXplIjowLCJGb3JlZ3JvdW5kIjp7IiRpZCI6IjY3IiwiQ29sb3IiOnsiJGlkIjoiNjgiLCJBIjoyNTUsIlIiOjAsIkciOjAsIkIiOjB9fSwiTWF4V2lkdGgiOjIwMC4wLCJNYXhIZWlnaHQiOiJJbmZpbml0eSIsIlNtYXJ0Rm9yZWdyb3VuZElzQWN0aXZlIjpmYWxzZSwiSG9yaXpvbnRhbEFsaWdubWVudCI6MCwiVmVydGljYWxBbGlnbm1lbnQiOjAsIlNtYXJ0Rm9yZWdyb3VuZCI6bnVsbCwiTWFyZ2luIjp7IiRpZCI6IjY5IiwiVG9wIjowLCJMZWZ0IjowLCJSaWdodCI6MCwiQm90dG9tIjowfSwiUGFkZGluZyI6eyIkaWQiOiI3MCIsIlRvcCI6MCwiTGVmdCI6MCwiUmlnaHQiOjAsIkJvdHRvbSI6MH0sIkJhY2tncm91bmQiOnsiJGlkIjoiNzEiLCJDb2xvciI6eyIkcmVmIjoiMjAifX0sIklzVmlzaWJsZSI6dHJ1ZSwiV2lkdGgiOjAuMCwiSGVpZ2h0IjowLjAsIkJvcmRlclN0eWxlIjpudWxsLCJQYXJlbnRTdHlsZSI6bnVsbH0sIkRhdGVTdHlsZSI6eyIkaWQiOiI3MiIsIkZvbnRTZXR0aW5ncyI6eyIkaWQiOiI3MyIsIkZvbnRTaXplIjoxMCwiRm9udE5hbWUiOiJDYWxpYnJpIiwiSXNCb2xkIjpmYWxzZSwiSXNJdGFsaWMiOmZhbHNlLCJJc1VuZGVybGluZWQiOmZhbHNlLCJQYXJlbnRTdHlsZSI6bnVsbH0sIkF1dG9TaXplIjowLCJGb3JlZ3JvdW5kIjp7IiRpZCI6Ijc0IiwiQ29sb3IiOnsiJGlkIjoiNzUiLCJBIjoyNTUsIlIiOjMxLCJHIjo3MywiQiI6MTI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S9kL3l5eXkiLCJTZXBhcmF0b3IiOiIvIiwiVXNlSW50ZXJuYXRpb25hbERhdGVGb3JtYXQiOmZhbHNlfSwiSXNWaXNpYmxlIjp0cnVlLCJQYXJlbnRTdHlsZSI6bnVsbH0sIkRlZmF1bHRUYXNrU3R5bGUiOnsiJGlkIjoiODAiLCJTaGFwZSI6MC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CwiRm9udE5hbWUiOiJDYWxpYnJpIiwiSXNCb2xkIjpmYWxzZSwiSXNJdGFsaWMiOmZhbHNlLCJJc1VuZGVybGluZWQiOmZhbHNlLCJQYXJlbnRTdHlsZSI6bnVsbH0sIkF1dG9TaXplIjowLCJGb3JlZ3JvdW5kIjp7IiRpZCI6IjkwIiwiQ29sb3IiOnsiJGlkIjoiOTEiLCJBIjoyNTUsIlIiOjE5MiwiRyI6ODAsIkIiOjc3fX0sIk1heFdpZHRoIjoyMDAuMCwiTWF4SGVpZ2h0IjoiSW5maW5pdHkiLCJTbWFydEZvcmVncm91bmRJc0FjdGl2ZSI6ZmFsc2UsIkhvcml6b250YWxBbGlnbm1lbnQiOjAsIlZlcnRpY2FsQWxpZ25tZW50IjowLCJTbWFydEZvcmVncm91bmQiOm51bGwsIk1hcmdpbiI6eyIkaWQiOiI5MiIsIlRvcCI6MCwiTGVmdCI6MCwiUmlnaHQiOjAsIkJvdHRvbSI6MH0sIlBhZGRpbmciOnsiJGlkIjoiOTMiLCJUb3AiOjAsIkxlZnQiOjAsIlJpZ2h0IjowLCJCb3R0b20iOjB9LCJCYWNrZ3JvdW5kIjp7IiRpZCI6Ijk0IiwiQ29sb3IiOnsiJHJlZiI6IjIwIn19LCJJc1Zpc2libGUiOnRydWUsIldpZHRoIjowLjAsIkhlaWdodCI6MC4wLCJCb3JkZXJTdHlsZSI6bnVsbCwiUGFyZW50U3R5bGUiOm51bGx9LCJIb3Jpem9udGFsQ29ubmVjdG9yU3R5bGUiOnsiJGlkIjoiOTUiLCJMaW5lQ29sb3IiOnsiJGlkIjoiOTYiLCIkdHlwZSI6Ik5MUkUuQ29tbW9uLkRvbS5Tb2xpZENvbG9yQnJ1c2gsIE5MUkUuQ29tbW9uIiwiQ29sb3IiOnsiJGlkIjoiOTciLCJBIjoyNTUsIlIiOjIwNCwiRyI6MjA0LCJCIjoyMDR9fSwiTGluZVdlaWdodCI6MS4wLCJMaW5lVHlwZSI6MCwiUGFyZW50U3R5bGUiOm51bGx9LCJWZXJ0aWNhbENvbm5lY3RvclN0eWxlIjp7IiRpZCI6Ijk4IiwiTGluZUNvbG9yIjp7IiRpZCI6Ijk5IiwiJHR5cGUiOiJOTFJFLkNvbW1vbi5Eb20uU29saWRDb2xvckJydXNoLCBOTFJFLkNvbW1vbiIsIkNvbG9yIjp7IiRpZCI6IjEwMCIsIkEiOjI1NSwiUiI6MjA0LCJHIjoyMDQsIkIiOjIwNH19LCJMaW5lV2VpZ2h0IjoxLjAsIkxpbmVUeXBlIjowLCJQYXJlbnRTdHlsZSI6bnVsbH0sIk1hcmdpbiI6bnVsbCwiU3RhcnREYXRlUG9zaXRpb24iOjQsIkVuZERhdGVQb3NpdGlvbiI6NCwiVGl0bGVQb3NpdGlvbiI6MiwiRHVyYXRpb25Qb3NpdGlvbiI6NiwiUGVyY2VudGFnZUNvbXBsZXRlZFBvc2l0aW9uIjo2LCJTcGFjaW5nIjo1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5NjAuMCwiTWF4SGVpZ2h0IjoiSW5maW5pdHkiLCJTbWFydEZvcmVncm91bmRJc0FjdGl2ZSI6ZmFsc2UsIkhvcml6b250YWxBbGlnbm1lbnQiOjE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Z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S9kL3l5eXkiLCJTZXBhcmF0b3IiOiIvIiwiVXNlSW50ZXJuYXRpb25hbERhdGVGb3JtYXQiOmZhbHNlfSwiSXNWaXNpYmxlIjp0cnVlLCJQYXJlbnRTdHlsZSI6bnVsbH0sIlNob3dFbGFwc2VkVGltZUdyYWRpZW50U3R5bGUiOnRydWV9LCJTY2FsZSI6eyIkaWQiOiIxMjIiLCJTdGFydERhdGUiOiIyMDE1LTEyLTE2VDIzOjU5OjU5Ljk5OVoiLCJFbmREYXRlIjoiMjAxNi0wNC0yMFQyMzo1OTo1OS45OTlaIiwiRm9ybWF0IjoiZCIsIlR5cGUiOjAsIkF1dG9EYXRlUmFuZ2UiOnRydWUsIldvcmtpbmdEYXlzIjozMSwiVG9kYXlNYXJrZXJUZXh0IjoiVG9kYXkiLCJBdXRvU2NhbGVUeXBlIjp0cnVlfSwiTWlsZXN0b25lcyI6W3siJGlkIjoiMTIzIiwiRGF0ZSI6IjIwMTUtMTItMTZUMjM6NTk6NTkuOTk5WiIsIlN0eWxlIjp7IiRpZCI6IjEyNCIsIlNoYXBlIjoyLCJDb25uZWN0b3JNYXJnaW4iOnsiJHJlZiI6IjU0In0sIkNvbm5lY3RvclN0eWxlIjp7IiRpZCI6IjEyNSIsIkxpbmVDb2xvciI6eyIkaWQiOiIxMjYiLCIkdHlwZSI6Ik5MUkUuQ29tbW9uLkRvbS5Tb2xpZENvbG9yQnJ1c2gsIE5MUkUuQ29tbW9uIiwiQ29sb3IiOnsiJGlkIjoiMTI3IiwiQSI6MTI3LCJSIjowLCJHIjoxMTQsIkIiOjE4OH19LCJMaW5lV2VpZ2h0IjoxLjAsIkxpbmVUeXBlIjowLCJQYXJlbnRTdHlsZSI6eyIkcmVmIjoiNTUifX0sIklzQmVsb3dUaW1lYmFuZCI6ZmFsc2UsIkhpZGVEYXRlIjpmYWxzZSwiU2hhcGVTaXplIjoxLCJTcGFjaW5nIjoyLjAsIlBhZGRpbmciOnsiJHJlZiI6IjU4In0sIlNoYXBlU3R5bGUiOnsiJGlkIjoiMTI4IiwiTWFyZ2luIjp7IiRyZWYiOiI2MCJ9LCJQYWRkaW5nIjp7IiRyZWYiOiI2MSJ9LCJCYWNrZ3JvdW5kIjp7IiRpZCI6IjEyOSIsIkNvbG9yIjp7IiRpZCI6IjEzMCIsIkEiOjI1NSwiUiI6MCwiRyI6MTE0LCJCIjoxODh9fSwiSXNWaXNpYmxlIjp0cnVlLCJXaWR0aCI6MTguMCwiSGVpZ2h0IjoyMC4wLCJCb3JkZXJTdHlsZSI6eyIkaWQiOiIxMzEiLCJMaW5lQ29sb3IiOnsiJHJlZiI6IjYzIn0sIkxpbmVXZWlnaHQiOjAuMCwiTGluZVR5cGUiOjAsIlBhcmVudFN0eWxlIjp7IiRyZWYiOiI2MiJ9fSwiUGFyZW50U3R5bGUiOnsiJHJlZiI6IjU5In19LCJUaXRsZVN0eWxlIjp7IiRpZCI6IjEzMiIsIkZvbnRTZXR0aW5ncyI6eyIkaWQiOiIxMzMiLCJGb250U2l6ZSI6MTEsIkZvbnROYW1lIjoiQ2FsaWJyaSIsIklzQm9sZCI6dHJ1ZSwiSXNJdGFsaWMiOmZhbHNlLCJJc1VuZGVybGluZWQiOmZhbHNlLCJQYXJlbnRTdHlsZSI6eyIkcmVmIjoiNjYifX0sIkF1dG9TaXplIjoyLCJGb3JlZ3JvdW5kIjp7IiRyZWYiOiI2NyJ9LCJNYXhXaWR0aCI6NDc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M0IiwiTGluZUNvbG9yIjpudWxsLCJMaW5lV2VpZ2h0IjowLjAsIkxpbmVUeXBlIjowLCJQYXJlbnRTdHlsZSI6bnVsbH0sIlBhcmVudFN0eWxlIjp7IiRyZWYiOiI2NSJ9fSwiRGF0ZVN0eWxlIjp7IiRpZCI6IjEzNSIsIkZvbnRTZXR0aW5ncyI6eyIkaWQiOiIxMzY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MzciLCJMaW5lQ29sb3IiOm51bGwsIkxpbmVXZWlnaHQiOjAuMCwiTGluZVR5cGUiOjAsIlBhcmVudFN0eWxlIjpudWxsfSwiUGFyZW50U3R5bGUiOnsiJHJlZiI6IjcyIn19LCJEYXRlRm9ybWF0Ijp7IiRyZWYiOiI3OSJ9LCJJc1Zpc2libGUiOnRydWUsIlBhcmVudFN0eWxlIjp7IiRyZWYiOiI1MyJ9fSwiUG9zaXRpb24iOnsiJGlkIjoiMTM4IiwiUmF0aW8iOjAuMCwiSXNDdXN0b20iOmZhbHNlfSwiSWQiOiJmYWMxMDc2Zi04YmY0LTRiOTMtYTJjMy0yNDY3ZTJiMmY2MzAiLCJUaXRsZSI6Iteq15fXmdec16og16HXmdee15XXnNem15nXlCIsIk5vdGUiOm51bGwsIkh5cGVybGluayI6bnVsbCwiSXNDaGFuZ2VkIjpmYWxzZSwiSXNOZXciOmZhbHNlfSx7IiRpZCI6IjEzOSIsIkRhdGUiOiIyMDE2LTAxLTE0VDIzOjU5OjU5Ljk5OVoiLCJTdHlsZSI6eyIkaWQiOiIxNDAiLCJTaGFwZSI6MiwiQ29ubmVjdG9yTWFyZ2luIjp7IiRyZWYiOiI1NCJ9LCJDb25uZWN0b3JTdHlsZSI6eyIkaWQiOiIxNDEiLCJMaW5lQ29sb3IiOnsiJGlkIjoiMTQyIiwiJHR5cGUiOiJOTFJFLkNvbW1vbi5Eb20uU29saWRDb2xvckJydXNoLCBOTFJFLkNvbW1vbiIsIkNvbG9yIjp7IiRpZCI6IjE0MyIsIkEiOjEyNywiUiI6NjgsIkciOjg0LCJCIjoxMDZ9fSwiTGluZVdlaWdodCI6MS4wLCJMaW5lVHlwZSI6MCwiUGFyZW50U3R5bGUiOnsiJHJlZiI6IjU1In19LCJJc0JlbG93VGltZWJhbmQiOmZhbHNlLCJIaWRlRGF0ZSI6ZmFsc2UsIlNoYXBlU2l6ZSI6MCwiU3BhY2luZyI6Mi4wLCJQYWRkaW5nIjp7IiRyZWYiOiI1OCJ9LCJTaGFwZVN0eWxlIjp7IiRpZCI6IjE0NCIsIk1hcmdpbiI6eyIkcmVmIjoiNjAifSwiUGFkZGluZyI6eyIkcmVmIjoiNjEifSwiQmFja2dyb3VuZCI6eyIkaWQiOiIxNDUiLCJDb2xvciI6eyIkaWQiOiIxNDYiLCJBIjoyNTUsIlIiOjY4LCJHIjo4NCwiQiI6MTA2fX0sIklzVmlzaWJsZSI6dHJ1ZSwiV2lkdGgiOjguMCwiSGVpZ2h0Ijo4LjAsIkJvcmRlclN0eWxlIjp7IiRpZCI6IjE0NyIsIkxpbmVDb2xvciI6eyIkcmVmIjoiNjMifSwiTGluZVdlaWdodCI6MC4wLCJMaW5lVHlwZSI6MCwiUGFyZW50U3R5bGUiOnsiJHJlZiI6IjYyIn19LCJQYXJlbnRTdHlsZSI6eyIkcmVmIjoiNTkifX0sIlRpdGxlU3R5bGUiOnsiJGlkIjoiMTQ4IiwiRm9udFNldHRpbmdzIjp7IiRpZCI6IjE0OSIsIkZvbnRTaXplIjoxMSwiRm9udE5hbWUiOiJDYWxpYnJpIiwiSXNCb2xkIjp0cnVlLCJJc0l0YWxpYyI6ZmFsc2UsIklzVW5kZXJsaW5lZCI6ZmFsc2UsIlBhcmVudFN0eWxlIjp7IiRyZWYiOiI2NiJ9fSwiQXV0b1NpemUiOjIsIkZvcmVncm91bmQiOnsiJHJlZiI6IjY3In0sIk1heFdpZHRoIjo0Ny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TAiLCJMaW5lQ29sb3IiOm51bGwsIkxpbmVXZWlnaHQiOjAuMCwiTGluZVR5cGUiOjAsIlBhcmVudFN0eWxlIjpudWxsfSwiUGFyZW50U3R5bGUiOnsiJHJlZiI6IjY1In19LCJEYXRlU3R5bGUiOnsiJGlkIjoiMTUxIiwiRm9udFNldHRpbmdzIjp7IiRpZCI6IjE1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1MyIsIkxpbmVDb2xvciI6bnVsbCwiTGluZVdlaWdodCI6MC4wLCJMaW5lVHlwZSI6MCwiUGFyZW50U3R5bGUiOm51bGx9LCJQYXJlbnRTdHlsZSI6eyIkcmVmIjoiNzIifX0sIkRhdGVGb3JtYXQiOnsiJHJlZiI6Ijc5In0sIklzVmlzaWJsZSI6dHJ1ZSwiUGFyZW50U3R5bGUiOnsiJHJlZiI6IjUzIn19LCJQb3NpdGlvbiI6eyIkaWQiOiIxNTQiLCJSYXRpbyI6MC4wLCJJc0N1c3RvbSI6ZmFsc2V9LCJJZCI6ImUwYWRlNWZlLWY3ODktNGQzZi1hYzdjLTU3NjljNWJkYzFkNSIsIlRpdGxlIjoi15TXpteS16og16rXpNeZ16HXlCDXktec15XXkdec15nXqiAtINee16LXqNeb16og15TXntei16jXm9eV16oiLCJOb3RlIjpudWxsLCJIeXBlcmxpbmsiOm51bGwsIklzQ2hhbmdlZCI6ZmFsc2UsIklzTmV3IjpmYWxzZX0seyIkaWQiOiIxNTUiLCJEYXRlIjoiMjAxNi0wMi0xOFQyMzo1OTo1OS45OTlaIiwiU3R5bGUiOnsiJGlkIjoiMTU2IiwiU2hhcGUiOjIsIkNvbm5lY3Rvck1hcmdpbiI6eyIkcmVmIjoiNTQifSwiQ29ubmVjdG9yU3R5bGUiOnsiJGlkIjoiMTU3IiwiTGluZUNvbG9yIjp7IiRpZCI6IjE1OCIsIiR0eXBlIjoiTkxSRS5Db21tb24uRG9tLlNvbGlkQ29sb3JCcnVzaCwgTkxSRS5Db21tb24iLCJDb2xvciI6eyIkaWQiOiIxNTkiLCJBIjoxMjcsIlIiOjY4LCJHIjo4NCwiQiI6MTA2fX0sIkxpbmVXZWlnaHQiOjEuMCwiTGluZVR5cGUiOjAsIlBhcmVudFN0eWxlIjp7IiRyZWYiOiI1NSJ9fSwiSXNCZWxvd1RpbWViYW5kIjpmYWxzZSwiSGlkZURhdGUiOmZhbHNlLCJTaGFwZVNpemUiOjEsIlNwYWNpbmciOjIuMCwiUGFkZGluZyI6eyIkcmVmIjoiNTgifSwiU2hhcGVTdHlsZSI6eyIkaWQiOiIxNjAiLCJNYXJnaW4iOnsiJHJlZiI6IjYwIn0sIlBhZGRpbmciOnsiJHJlZiI6IjYxIn0sIkJhY2tncm91bmQiOnsiJGlkIjoiMTYxIiwiQ29sb3IiOnsiJGlkIjoiMTYyIiwiQSI6MjU1LCJSIjo2OCwiRyI6ODQsIkIiOjEwNn19LCJJc1Zpc2libGUiOnRydWUsIldpZHRoIjoxOC4wLCJIZWlnaHQiOjIwLjAsIkJvcmRlclN0eWxlIjp7IiRpZCI6IjE2MyIsIkxpbmVDb2xvciI6eyIkcmVmIjoiNjMifSwiTGluZVdlaWdodCI6MC4wLCJMaW5lVHlwZSI6MCwiUGFyZW50U3R5bGUiOnsiJHJlZiI6IjYyIn19LCJQYXJlbnRTdHlsZSI6eyIkcmVmIjoiNTkifX0sIlRpdGxlU3R5bGUiOnsiJGlkIjoiMTY0IiwiRm9udFNldHRpbmdzIjp7IiRpZCI6IjE2NSIsIkZvbnRTaXplIjoxMSwiRm9udE5hbWUiOiJDYWxpYnJpIiwiSXNCb2xkIjp0cnVlLCJJc0l0YWxpYyI6ZmFsc2UsIklzVW5kZXJsaW5lZCI6ZmFsc2UsIlBhcmVudFN0eWxlIjp7IiRyZWYiOiI2NiJ9fSwiQXV0b1NpemUiOjIsIkZvcmVncm91bmQiOnsiJHJlZiI6IjY3In0sIk1heFdpZHRoIjo1O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NjYiLCJMaW5lQ29sb3IiOm51bGwsIkxpbmVXZWlnaHQiOjAuMCwiTGluZVR5cGUiOjAsIlBhcmVudFN0eWxlIjpudWxsfSwiUGFyZW50U3R5bGUiOnsiJHJlZiI6IjY1In19LCJEYXRlU3R5bGUiOnsiJGlkIjoiMTY3IiwiRm9udFNldHRpbmdzIjp7IiRpZCI6IjE2OC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2OSIsIkxpbmVDb2xvciI6bnVsbCwiTGluZVdlaWdodCI6MC4wLCJMaW5lVHlwZSI6MCwiUGFyZW50U3R5bGUiOm51bGx9LCJQYXJlbnRTdHlsZSI6eyIkcmVmIjoiNzIifX0sIkRhdGVGb3JtYXQiOnsiJHJlZiI6Ijc5In0sIklzVmlzaWJsZSI6dHJ1ZSwiUGFyZW50U3R5bGUiOnsiJHJlZiI6IjUzIn19LCJQb3NpdGlvbiI6eyIkaWQiOiIxNzAiLCJSYXRpbyI6MC4wLCJJc0N1c3RvbSI6ZmFsc2V9LCJJZCI6IjdlNDA4MzkxLTNlOTMtNDY0Mi1hMzM4LTJhMDkwZmRjMWY4MyIsIlRpdGxlIjoi15TXpteS16og16rXpNeZ16HXlCDXldeQ16HXmNeo15jXkteZ15Qg15bXmdeo16rXmdeqIiwiTm90ZSI6bnVsbCwiSHlwZXJsaW5rIjpudWxsLCJJc0NoYW5nZWQiOmZhbHNlLCJJc05ldyI6ZmFsc2V9LHsiJGlkIjoiMTcxIiwiRGF0ZSI6IjIwMTYtMDMtMTdUMjM6NTk6NTkuOTk5WiIsIlN0eWxlIjp7IiRpZCI6IjE3MiIsIlNoYXBlIjoyLCJDb25uZWN0b3JNYXJnaW4iOnsiJHJlZiI6IjU0In0sIkNvbm5lY3RvclN0eWxlIjp7IiRpZCI6IjE3MyIsIkxpbmVDb2xvciI6eyIkaWQiOiIxNzQiLCIkdHlwZSI6Ik5MUkUuQ29tbW9uLkRvbS5Tb2xpZENvbG9yQnJ1c2gsIE5MUkUuQ29tbW9uIiwiQ29sb3IiOnsiJGlkIjoiMTc1IiwiQSI6MTI3LCJSIjo2OCwiRyI6ODQsIkIiOjEwNn19LCJMaW5lV2VpZ2h0IjoxLjAsIkxpbmVUeXBlIjowLCJQYXJlbnRTdHlsZSI6eyIkcmVmIjoiNTUifX0sIklzQmVsb3dUaW1lYmFuZCI6ZmFsc2UsIkhpZGVEYXRlIjpmYWxzZSwiU2hhcGVTaXplIjoxLCJTcGFjaW5nIjoyLjAsIlBhZGRpbmciOnsiJHJlZiI6IjU4In0sIlNoYXBlU3R5bGUiOnsiJGlkIjoiMTc2IiwiTWFyZ2luIjp7IiRyZWYiOiI2MCJ9LCJQYWRkaW5nIjp7IiRyZWYiOiI2MSJ9LCJCYWNrZ3JvdW5kIjp7IiRpZCI6IjE3NyIsIkNvbG9yIjp7IiRpZCI6IjE3OCIsIkEiOjI1NSwiUiI6NjgsIkciOjg0LCJCIjoxMDZ9fSwiSXNWaXNpYmxlIjp0cnVlLCJXaWR0aCI6MTguMCwiSGVpZ2h0IjoyMC4wLCJCb3JkZXJTdHlsZSI6eyIkaWQiOiIxNzkiLCJMaW5lQ29sb3IiOnsiJHJlZiI6IjYzIn0sIkxpbmVXZWlnaHQiOjAuMCwiTGluZVR5cGUiOjAsIlBhcmVudFN0eWxlIjp7IiRyZWYiOiI2MiJ9fSwiUGFyZW50U3R5bGUiOnsiJHJlZiI6IjU5In19LCJUaXRsZVN0eWxlIjp7IiRpZCI6IjE4MCIsIkZvbnRTZXR0aW5ncyI6eyIkaWQiOiIxODEiLCJGb250U2l6ZSI6MTEsIkZvbnROYW1lIjoiQ2FsaWJyaSIsIklzQm9sZCI6dHJ1ZSwiSXNJdGFsaWMiOmZhbHNlLCJJc1VuZGVybGluZWQiOmZhbHNlLCJQYXJlbnRTdHlsZSI6eyIkcmVmIjoiNjYifX0sIkF1dG9TaXplIjoyLCJGb3JlZ3JvdW5kIjp7IiRyZWYiOiI2NyJ9LCJNYXhXaWR0aCI6Nz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gyIiwiTGluZUNvbG9yIjpudWxsLCJMaW5lV2VpZ2h0IjowLjAsIkxpbmVUeXBlIjowLCJQYXJlbnRTdHlsZSI6bnVsbH0sIlBhcmVudFN0eWxlIjp7IiRyZWYiOiI2NSJ9fSwiRGF0ZVN0eWxlIjp7IiRpZCI6IjE4MyIsIkZvbnRTZXR0aW5ncyI6eyIkaWQiOiIxODQ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ODUiLCJMaW5lQ29sb3IiOm51bGwsIkxpbmVXZWlnaHQiOjAuMCwiTGluZVR5cGUiOjAsIlBhcmVudFN0eWxlIjpudWxsfSwiUGFyZW50U3R5bGUiOnsiJHJlZiI6IjcyIn19LCJEYXRlRm9ybWF0Ijp7IiRyZWYiOiI3OSJ9LCJJc1Zpc2libGUiOnRydWUsIlBhcmVudFN0eWxlIjp7IiRyZWYiOiI1MyJ9fSwiUG9zaXRpb24iOnsiJGlkIjoiMTg2IiwiUmF0aW8iOjAuMCwiSXNDdXN0b20iOmZhbHNlfSwiSWQiOiI1NzNhMmYxMS0yNTQ2LTRiNDktOTk3My1lMzZlNjQ0ZjZiOWIiLCJUaXRsZSI6IteU16bXkteqINee16LXqNeb15Qg157Xk9eZ16DXmdeqLdem15HXkNeZ16og15zXnteV15wg15TXqteo15fXmdepIiwiTm90ZSI6bnVsbCwiSHlwZXJsaW5rIjpudWxsLCJJc0NoYW5nZWQiOmZhbHNlLCJJc05ldyI6ZmFsc2V9LHsiJGlkIjoiMTg3IiwiRGF0ZSI6IjIwMTYtMDMtMjNUMjM6NTk6NTkuOTk5WiIsIlN0eWxlIjp7IiRpZCI6IjE4OCIsIlNoYXBlIjoyLCJDb25uZWN0b3JNYXJnaW4iOnsiJHJlZiI6IjU0In0sIkNvbm5lY3RvclN0eWxlIjp7IiRpZCI6IjE4OSIsIkxpbmVDb2xvciI6eyIkaWQiOiIxOTAiLCIkdHlwZSI6Ik5MUkUuQ29tbW9uLkRvbS5Tb2xpZENvbG9yQnJ1c2gsIE5MUkUuQ29tbW9uIiwiQ29sb3IiOnsiJGlkIjoiMTkxIiwiQSI6MTI3LCJSIjoyMzQsIkciOjIyLCJCIjozMH19LCJMaW5lV2VpZ2h0IjoxLjAsIkxpbmVUeXBlIjowLCJQYXJlbnRTdHlsZSI6eyIkcmVmIjoiNTUifX0sIklzQmVsb3dUaW1lYmFuZCI6ZmFsc2UsIkhpZGVEYXRlIjpmYWxzZSwiU2hhcGVTaXplIjoyLCJTcGFjaW5nIjoyLjAsIlBhZGRpbmciOnsiJHJlZiI6IjU4In0sIlNoYXBlU3R5bGUiOnsiJGlkIjoiMTkyIiwiTWFyZ2luIjp7IiRyZWYiOiI2MCJ9LCJQYWRkaW5nIjp7IiRyZWYiOiI2MSJ9LCJCYWNrZ3JvdW5kIjp7IiRpZCI6IjE5MyIsIkNvbG9yIjp7IiRpZCI6IjE5NCIsIkEiOjI1NSwiUiI6MjM0LCJHIjoyMiwiQiI6MzB9fSwiSXNWaXNpYmxlIjp0cnVlLCJXaWR0aCI6MTguMCwiSGVpZ2h0IjoxOC4wLCJCb3JkZXJTdHlsZSI6eyIkaWQiOiIxOTUiLCJMaW5lQ29sb3IiOnsiJHJlZiI6IjYzIn0sIkxpbmVXZWlnaHQiOjAuMCwiTGluZVR5cGUiOjAsIlBhcmVudFN0eWxlIjp7IiRyZWYiOiI2MiJ9fSwiUGFyZW50U3R5bGUiOnsiJHJlZiI6IjU5In19LCJUaXRsZVN0eWxlIjp7IiRpZCI6IjE5NiIsIkZvbnRTZXR0aW5ncyI6eyIkaWQiOiIxOTc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5OCIsIkxpbmVDb2xvciI6bnVsbCwiTGluZVdlaWdodCI6MC4wLCJMaW5lVHlwZSI6MCwiUGFyZW50U3R5bGUiOm51bGx9LCJQYXJlbnRTdHlsZSI6eyIkcmVmIjoiNjUifX0sIkRhdGVTdHlsZSI6eyIkaWQiOiIxOTkiLCJGb250U2V0dGluZ3MiOnsiJGlkIjoiMjAw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AxIiwiTGluZUNvbG9yIjpudWxsLCJMaW5lV2VpZ2h0IjowLjAsIkxpbmVUeXBlIjowLCJQYXJlbnRTdHlsZSI6bnVsbH0sIlBhcmVudFN0eWxlIjp7IiRyZWYiOiI3MiJ9fSwiRGF0ZUZvcm1hdCI6eyIkcmVmIjoiNzkifSwiSXNWaXNpYmxlIjp0cnVlLCJQYXJlbnRTdHlsZSI6eyIkcmVmIjoiNTMifX0sIlBvc2l0aW9uIjp7IiRpZCI6IjIwMiIsIlJhdGlvIjowLjAsIklzQ3VzdG9tIjpmYWxzZX0sIklkIjoiNDgxNDc1NzUtYmY4OC00M2NkLTgxOGMtNjA5ODY4NmJlNmE2IiwiVGl0bGUiOiLXkNen15gg16HXmdee15XXnNem15nXlCDXmdeV150g15DXl9eTIiwiTm90ZSI6bnVsbCwiSHlwZXJsaW5rIjpudWxsLCJJc0NoYW5nZWQiOmZhbHNlLCJJc05ldyI6ZmFsc2V9LHsiJGlkIjoiMjAzIiwiRGF0ZSI6IjIwMTYtMDMtMjdUMjM6NTk6NTkuOTk5WiIsIlN0eWxlIjp7IiRpZCI6IjIwNCIsIlNoYXBlIjoyLCJDb25uZWN0b3JNYXJnaW4iOnsiJHJlZiI6IjU0In0sIkNvbm5lY3RvclN0eWxlIjp7IiRpZCI6IjIwNSIsIkxpbmVDb2xvciI6eyIkaWQiOiIyMDYiLCIkdHlwZSI6Ik5MUkUuQ29tbW9uLkRvbS5Tb2xpZENvbG9yQnJ1c2gsIE5MUkUuQ29tbW9uIiwiQ29sb3IiOnsiJGlkIjoiMjA3IiwiQSI6MTI3LCJSIjo2OCwiRyI6ODQsIkIiOjEwNn19LCJMaW5lV2VpZ2h0IjoxLjAsIkxpbmVUeXBlIjowLCJQYXJlbnRTdHlsZSI6eyIkcmVmIjoiNTUifX0sIklzQmVsb3dUaW1lYmFuZCI6ZmFsc2UsIkhpZGVEYXRlIjpmYWxzZSwiU2hhcGVTaXplIjoxLCJTcGFjaW5nIjoyLjAsIlBhZGRpbmciOnsiJHJlZiI6IjU4In0sIlNoYXBlU3R5bGUiOnsiJGlkIjoiMjA4IiwiTWFyZ2luIjp7IiRyZWYiOiI2MCJ9LCJQYWRkaW5nIjp7IiRyZWYiOiI2MSJ9LCJCYWNrZ3JvdW5kIjp7IiRpZCI6IjIwOSIsIkNvbG9yIjp7IiRpZCI6IjIxMCIsIkEiOjI1NSwiUiI6NjgsIkciOjg0LCJCIjoxMDZ9fSwiSXNWaXNpYmxlIjp0cnVlLCJXaWR0aCI6MTguMCwiSGVpZ2h0IjoyMC4wLCJCb3JkZXJTdHlsZSI6eyIkaWQiOiIyMTEiLCJMaW5lQ29sb3IiOnsiJHJlZiI6IjYzIn0sIkxpbmVXZWlnaHQiOjAuMCwiTGluZVR5cGUiOjAsIlBhcmVudFN0eWxlIjp7IiRyZWYiOiI2MiJ9fSwiUGFyZW50U3R5bGUiOnsiJHJlZiI6IjU5In19LCJUaXRsZVN0eWxlIjp7IiRpZCI6IjIxMiIsIkZvbnRTZXR0aW5ncyI6eyIkaWQiOiIyMTMiLCJGb250U2l6ZSI6MTEsIkZvbnROYW1lIjoiQ2FsaWJyaSIsIklzQm9sZCI6dHJ1ZSwiSXNJdGFsaWMiOmZhbHNlLCJJc1VuZGVybGluZWQiOmZhbHNlLCJQYXJlbnRTdHlsZSI6eyIkcmVmIjoiNjYifX0sIkF1dG9TaXplIjoyLCJGb3JlZ3JvdW5kIjp7IiRyZWYiOiI2NyJ9LCJNYXhXaWR0aCI6OTEuNzQ1NDI5OTkyNjc1Nzgx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MTQiLCJMaW5lQ29sb3IiOm51bGwsIkxpbmVXZWlnaHQiOjAuMCwiTGluZVR5cGUiOjAsIlBhcmVudFN0eWxlIjpudWxsfSwiUGFyZW50U3R5bGUiOnsiJHJlZiI6IjY1In19LCJEYXRlU3R5bGUiOnsiJGlkIjoiMjE1IiwiRm9udFNldHRpbmdzIjp7IiRpZCI6IjIxN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xNyIsIkxpbmVDb2xvciI6bnVsbCwiTGluZVdlaWdodCI6MC4wLCJMaW5lVHlwZSI6MCwiUGFyZW50U3R5bGUiOm51bGx9LCJQYXJlbnRTdHlsZSI6eyIkcmVmIjoiNzIifX0sIkRhdGVGb3JtYXQiOnsiJHJlZiI6Ijc5In0sIklzVmlzaWJsZSI6dHJ1ZSwiUGFyZW50U3R5bGUiOnsiJHJlZiI6IjUzIn19LCJQb3NpdGlvbiI6eyIkaWQiOiIyMTgiLCJSYXRpbyI6MC4wLCJJc0N1c3RvbSI6ZmFsc2V9LCJJZCI6ImQ2YzVlNmMxLTMzN2EtNDNiZi05ODVkLTQzMGQ0ZWRkNGY2MSIsIlRpdGxlIjoiXCJSZWZyYW1pbmdcItep15HXldeiIiwiTm90ZSI6bnVsbCwiSHlwZXJsaW5rIjpudWxsLCJJc0NoYW5nZWQiOmZhbHNlLCJJc05ldyI6ZmFsc2V9LHsiJGlkIjoiMjE5IiwiRGF0ZSI6IjIwMTYtMDMtMjhUMjM6NTk6NTkuOTk5WiIsIlN0eWxlIjp7IiRpZCI6IjIyMCIsIlNoYXBlIjoyLCJDb25uZWN0b3JNYXJnaW4iOnsiJHJlZiI6IjU0In0sIkNvbm5lY3RvclN0eWxlIjp7IiRpZCI6IjIyMSIsIkxpbmVDb2xvciI6eyIkaWQiOiIyMjIiLCIkdHlwZSI6Ik5MUkUuQ29tbW9uLkRvbS5Tb2xpZENvbG9yQnJ1c2gsIE5MUkUuQ29tbW9uIiwiQ29sb3IiOnsiJGlkIjoiMjIzIiwiQSI6MTI3LCJSIjo2OCwiRyI6ODQsIkIiOjEwNn19LCJMaW5lV2VpZ2h0IjoxLjAsIkxpbmVUeXBlIjowLCJQYXJlbnRTdHlsZSI6eyIkcmVmIjoiNTUifX0sIklzQmVsb3dUaW1lYmFuZCI6ZmFsc2UsIkhpZGVEYXRlIjpmYWxzZSwiU2hhcGVTaXplIjoyLCJTcGFjaW5nIjoyLjAsIlBhZGRpbmciOnsiJHJlZiI6IjU4In0sIlNoYXBlU3R5bGUiOnsiJGlkIjoiMjI0IiwiTWFyZ2luIjp7IiRyZWYiOiI2MCJ9LCJQYWRkaW5nIjp7IiRyZWYiOiI2MSJ9LCJCYWNrZ3JvdW5kIjp7IiRpZCI6IjIyNSIsIkNvbG9yIjp7IiRpZCI6IjIyNiIsIkEiOjI1NSwiUiI6NjgsIkciOjg0LCJCIjoxMDZ9fSwiSXNWaXNpYmxlIjp0cnVlLCJXaWR0aCI6MTguMCwiSGVpZ2h0IjoxOC4wLCJCb3JkZXJTdHlsZSI6eyIkaWQiOiIyMjciLCJMaW5lQ29sb3IiOnsiJHJlZiI6IjYzIn0sIkxpbmVXZWlnaHQiOjAuMCwiTGluZVR5cGUiOjAsIlBhcmVudFN0eWxlIjp7IiRyZWYiOiI2MiJ9fSwiUGFyZW50U3R5bGUiOnsiJHJlZiI6IjU5In19LCJUaXRsZVN0eWxlIjp7IiRpZCI6IjIyOCIsIkZvbnRTZXR0aW5ncyI6eyIkaWQiOiIyMjkiLCJGb250U2l6ZSI6MTEsIkZvbnROYW1lIjoiQ2FsaWJyaSIsIklzQm9sZCI6dHJ1ZSwiSXNJdGFsaWMiOmZhbHNlLCJJc1VuZGVybGluZWQiOmZhbHNlLCJQYXJlbnRTdHlsZSI6eyIkcmVmIjoiNjYifX0sIkF1dG9TaXplIjoyLCJGb3JlZ3JvdW5kIjp7IiRyZWYiOiI2NyJ9LCJNYXhXaWR0aCI6NzM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MwIiwiTGluZUNvbG9yIjpudWxsLCJMaW5lV2VpZ2h0IjowLjAsIkxpbmVUeXBlIjowLCJQYXJlbnRTdHlsZSI6bnVsbH0sIlBhcmVudFN0eWxlIjp7IiRyZWYiOiI2NSJ9fSwiRGF0ZVN0eWxlIjp7IiRpZCI6IjIzMSIsIkZvbnRTZXR0aW5ncyI6eyIkaWQiOiIyMz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zMiLCJMaW5lQ29sb3IiOm51bGwsIkxpbmVXZWlnaHQiOjAuMCwiTGluZVR5cGUiOjAsIlBhcmVudFN0eWxlIjpudWxsfSwiUGFyZW50U3R5bGUiOnsiJHJlZiI6IjcyIn19LCJEYXRlRm9ybWF0Ijp7IiRyZWYiOiI3OSJ9LCJJc1Zpc2libGUiOnRydWUsIlBhcmVudFN0eWxlIjp7IiRyZWYiOiI1MyJ9fSwiUG9zaXRpb24iOnsiJGlkIjoiMjM0IiwiUmF0aW8iOjAuMCwiSXNDdXN0b20iOmZhbHNlfSwiSWQiOiJjOGQxMmM0My0yY2U5LTRkYWEtOGU3MC1mYmRiMjViYmJkMjEiLCJUaXRsZSI6IteQ16fXmCDXodeZ157Xldec16bXmdeUINeZ15XXnteZ15nXnSIsIk5vdGUiOm51bGwsIkh5cGVybGluayI6bnVsbCwiSXNDaGFuZ2VkIjpmYWxzZSwiSXNOZXciOmZhbHNlfSx7IiRpZCI6IjIzNSIsIkRhdGUiOiIyMDE2LTAzLTMwVDIzOjU5OjU5Ljk5OVoiLCJTdHlsZSI6eyIkaWQiOiIyMzYiLCJTaGFwZSI6MiwiQ29ubmVjdG9yTWFyZ2luIjp7IiRyZWYiOiI1NCJ9LCJDb25uZWN0b3JTdHlsZSI6eyIkaWQiOiIyMzciLCJMaW5lQ29sb3IiOnsiJGlkIjoiMjM4IiwiJHR5cGUiOiJOTFJFLkNvbW1vbi5Eb20uU29saWRDb2xvckJydXNoLCBOTFJFLkNvbW1vbiIsIkNvbG9yIjp7IiRpZCI6IjIzOSIsIkEiOjEyNywiUiI6MiwiRyI6MTc4LCJCIjoyMzh9fSwiTGluZVdlaWdodCI6MS4wLCJMaW5lVHlwZSI6MCwiUGFyZW50U3R5bGUiOnsiJHJlZiI6IjU1In19LCJJc0JlbG93VGltZWJhbmQiOmZhbHNlLCJIaWRlRGF0ZSI6ZmFsc2UsIlNoYXBlU2l6ZSI6MSwiU3BhY2luZyI6Mi4wLCJQYWRkaW5nIjp7IiRyZWYiOiI1OCJ9LCJTaGFwZVN0eWxlIjp7IiRpZCI6IjI0MCIsIk1hcmdpbiI6eyIkcmVmIjoiNjAifSwiUGFkZGluZyI6eyIkcmVmIjoiNjEifSwiQmFja2dyb3VuZCI6eyIkaWQiOiIyNDEiLCJDb2xvciI6eyIkaWQiOiIyNDIiLCJBIjoyNTUsIlIiOjIsIkciOjE3OCwiQiI6MjM4fX0sIklzVmlzaWJsZSI6dHJ1ZSwiV2lkdGgiOjE4LjAsIkhlaWdodCI6MjAuMCwiQm9yZGVyU3R5bGUiOnsiJGlkIjoiMjQzIiwiTGluZUNvbG9yIjp7IiRyZWYiOiI2MyJ9LCJMaW5lV2VpZ2h0IjowLjAsIkxpbmVUeXBlIjowLCJQYXJlbnRTdHlsZSI6eyIkcmVmIjoiNjIifX0sIlBhcmVudFN0eWxlIjp7IiRyZWYiOiI1OSJ9fSwiVGl0bGVTdHlsZSI6eyIkaWQiOiIyNDQiLCJGb250U2V0dGluZ3MiOnsiJGlkIjoiMjQ1IiwiRm9udFNpemUiOjExLCJGb250TmFtZSI6IkNhbGlicmkiLCJJc0JvbGQiOnRydWUsIklzSXRhbGljIjpmYWxzZSwiSXNVbmRlcmxpbmVkIjpmYWxzZSwiUGFyZW50U3R5bGUiOnsiJHJlZiI6IjY2In19LCJBdXRvU2l6ZSI6MiwiRm9yZWdyb3VuZCI6eyIkcmVmIjoiNjcifSwiTWF4V2lkdGgiOjM0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0NiIsIkxpbmVDb2xvciI6bnVsbCwiTGluZVdlaWdodCI6MC4wLCJMaW5lVHlwZSI6MCwiUGFyZW50U3R5bGUiOm51bGx9LCJQYXJlbnRTdHlsZSI6eyIkcmVmIjoiNjUifX0sIkRhdGVTdHlsZSI6eyIkaWQiOiIyNDciLCJGb250U2V0dGluZ3MiOnsiJGlkIjoiMjQ4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Q5IiwiTGluZUNvbG9yIjpudWxsLCJMaW5lV2VpZ2h0IjowLjAsIkxpbmVUeXBlIjowLCJQYXJlbnRTdHlsZSI6bnVsbH0sIlBhcmVudFN0eWxlIjp7IiRyZWYiOiI3MiJ9fSwiRGF0ZUZvcm1hdCI6eyIkcmVmIjoiNzkifSwiSXNWaXNpYmxlIjp0cnVlLCJQYXJlbnRTdHlsZSI6eyIkcmVmIjoiNTMifX0sIlBvc2l0aW9uIjp7IiRpZCI6IjI1MCIsIlJhdGlvIjowLjAsIklzQ3VzdG9tIjpmYWxzZX0sIklkIjoiOGIwZTVjZGMtYTA3Yi00MTdmLWE1NjEtNDIxMzEwZjNiMmUwIiwiVGl0bGUiOiLXqteX16fXmdeoINeV16HXmdeb15XXnSIsIk5vdGUiOm51bGwsIkh5cGVybGluayI6bnVsbCwiSXNDaGFuZ2VkIjpmYWxzZSwiSXNOZXciOmZhbHNlfSx7IiRpZCI6IjI1MSIsIkRhdGUiOiIyMDE2LTA0LTIwVDIzOjU5OjU5Ljk5OVoiLCJTdHlsZSI6eyIkaWQiOiIyNTIiLCJTaGFwZSI6MiwiQ29ubmVjdG9yTWFyZ2luIjp7IiRyZWYiOiI1NCJ9LCJDb25uZWN0b3JTdHlsZSI6eyIkaWQiOiIyNTMiLCJMaW5lQ29sb3IiOnsiJGlkIjoiMjU0IiwiJHR5cGUiOiJOTFJFLkNvbW1vbi5Eb20uU29saWRDb2xvckJydXNoLCBOTFJFLkNvbW1vbiIsIkNvbG9yIjp7IiRpZCI6IjI1NSIsIkEiOjEyNywiUiI6MjYsIkciOjE3MCwiQiI6NjZ9fSwiTGluZVdlaWdodCI6MS4wLCJMaW5lVHlwZSI6MCwiUGFyZW50U3R5bGUiOnsiJHJlZiI6IjU1In19LCJJc0JlbG93VGltZWJhbmQiOmZhbHNlLCJIaWRlRGF0ZSI6ZmFsc2UsIlNoYXBlU2l6ZSI6MSwiU3BhY2luZyI6Mi4wLCJQYWRkaW5nIjp7IiRyZWYiOiI1OCJ9LCJTaGFwZVN0eWxlIjp7IiRpZCI6IjI1NiIsIk1hcmdpbiI6eyIkcmVmIjoiNjAifSwiUGFkZGluZyI6eyIkcmVmIjoiNjEifSwiQmFja2dyb3VuZCI6eyIkaWQiOiIyNTciLCJDb2xvciI6eyIkaWQiOiIyNTgiLCJBIjoyNTUsIlIiOjI2LCJHIjoxNzAsIkIiOjY2fX0sIklzVmlzaWJsZSI6dHJ1ZSwiV2lkdGgiOjE4LjAsIkhlaWdodCI6MjAuMCwiQm9yZGVyU3R5bGUiOnsiJGlkIjoiMjU5IiwiTGluZUNvbG9yIjp7IiRyZWYiOiI2MyJ9LCJMaW5lV2VpZ2h0IjowLjAsIkxpbmVUeXBlIjowLCJQYXJlbnRTdHlsZSI6eyIkcmVmIjoiNjIifX0sIlBhcmVudFN0eWxlIjp7IiRyZWYiOiI1OSJ9fSwiVGl0bGVTdHlsZSI6eyIkaWQiOiIyNjAiLCJGb250U2V0dGluZ3MiOnsiJGlkIjoiMjYxIiwiRm9udFNpemUiOjExLCJGb250TmFtZSI6IkNhbGlicmkiLCJJc0JvbGQiOnRydWUsIklzSXRhbGljIjpmYWxzZSwiSXNVbmRlcmxpbmVkIjpmYWxzZSwiUGFyZW50U3R5bGUiOnsiJHJlZiI6IjY2In19LCJBdXRvU2l6ZSI6MiwiRm9yZWdyb3VuZCI6eyIkcmVmIjoiNjcifSwiTWF4V2lkdGgiOjMz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2MiIsIkxpbmVDb2xvciI6bnVsbCwiTGluZVdlaWdodCI6MC4wLCJMaW5lVHlwZSI6MCwiUGFyZW50U3R5bGUiOm51bGx9LCJQYXJlbnRTdHlsZSI6eyIkcmVmIjoiNjUifX0sIkRhdGVTdHlsZSI6eyIkaWQiOiIyNjMiLCJGb250U2V0dGluZ3MiOnsiJGlkIjoiMjY0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Y1IiwiTGluZUNvbG9yIjpudWxsLCJMaW5lV2VpZ2h0IjowLjAsIkxpbmVUeXBlIjowLCJQYXJlbnRTdHlsZSI6bnVsbH0sIlBhcmVudFN0eWxlIjp7IiRyZWYiOiI3MiJ9fSwiRGF0ZUZvcm1hdCI6eyIkcmVmIjoiNzkifSwiSXNWaXNpYmxlIjp0cnVlLCJQYXJlbnRTdHlsZSI6eyIkcmVmIjoiNTMifX0sIlBvc2l0aW9uIjp7IiRpZCI6IjI2NiIsIlJhdGlvIjowLjAsIklzQ3VzdG9tIjpmYWxzZX0sIklkIjoiNGMyNTc3ZWEtYTVmOC00ODJkLTg3ZDEtNTgwMTU3NWFmMzY4IiwiVGl0bGUiOiLXlNek16fXqiDXqteV16bXqCDXnteh15vXnSAiLCJOb3RlIjpudWxsLCJIeXBlcmxpbmsiOm51bGwsIklzQ2hhbmdlZCI6ZmFsc2UsIklzTmV3IjpmYWxzZX0seyIkaWQiOiIyNjciLCJEYXRlIjoiMjAxNS0xMi0yM1QyMzo1OTo1OS45OTlaIiwiU3R5bGUiOnsiJGlkIjoiMjY4IiwiU2hhcGUiOjIsIkNvbm5lY3Rvck1hcmdpbiI6eyIkcmVmIjoiNTQifSwiQ29ubmVjdG9yU3R5bGUiOnsiJGlkIjoiMjY5IiwiTGluZUNvbG9yIjp7IiRpZCI6IjI3MCIsIiR0eXBlIjoiTkxSRS5Db21tb24uRG9tLlNvbGlkQ29sb3JCcnVzaCwgTkxSRS5Db21tb24iLCJDb2xvciI6eyIkaWQiOiIyNzEiLCJBIjoxMjcsIlIiOjY4LCJHIjo4NCwiQiI6MTA2fX0sIkxpbmVXZWlnaHQiOjEuMCwiTGluZVR5cGUiOjAsIlBhcmVudFN0eWxlIjp7IiRyZWYiOiI1NSJ9fSwiSXNCZWxvd1RpbWViYW5kIjpmYWxzZSwiSGlkZURhdGUiOmZhbHNlLCJTaGFwZVNpemUiOjEsIlNwYWNpbmciOjIuMCwiUGFkZGluZyI6eyIkcmVmIjoiNTgifSwiU2hhcGVTdHlsZSI6eyIkaWQiOiIyNzIiLCJNYXJnaW4iOnsiJHJlZiI6IjYwIn0sIlBhZGRpbmciOnsiJHJlZiI6IjYxIn0sIkJhY2tncm91bmQiOnsiJGlkIjoiMjczIiwiQ29sb3IiOnsiJGlkIjoiMjc0IiwiQSI6MjU1LCJSIjo2OCwiRyI6ODQsIkIiOjEwNn19LCJJc1Zpc2libGUiOnRydWUsIldpZHRoIjoxOC4wLCJIZWlnaHQiOjIwLjAsIkJvcmRlclN0eWxlIjp7IiRpZCI6IjI3NSIsIkxpbmVDb2xvciI6eyIkcmVmIjoiNjMifSwiTGluZVdlaWdodCI6MC4wLCJMaW5lVHlwZSI6MCwiUGFyZW50U3R5bGUiOnsiJHJlZiI6IjYyIn19LCJQYXJlbnRTdHlsZSI6eyIkcmVmIjoiNTkifX0sIlRpdGxlU3R5bGUiOnsiJGlkIjoiMjc2IiwiRm9udFNldHRpbmdzIjp7IiRpZCI6IjI3Ny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c4IiwiTGluZUNvbG9yIjpudWxsLCJMaW5lV2VpZ2h0IjowLjAsIkxpbmVUeXBlIjowLCJQYXJlbnRTdHlsZSI6bnVsbH0sIlBhcmVudFN0eWxlIjp7IiRyZWYiOiI2NSJ9fSwiRGF0ZVN0eWxlIjp7IiRpZCI6IjI3OSIsIkZvbnRTZXR0aW5ncyI6eyIkaWQiOiIyODA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ODEiLCJMaW5lQ29sb3IiOm51bGwsIkxpbmVXZWlnaHQiOjAuMCwiTGluZVR5cGUiOjAsIlBhcmVudFN0eWxlIjpudWxsfSwiUGFyZW50U3R5bGUiOnsiJHJlZiI6IjcyIn19LCJEYXRlRm9ybWF0Ijp7IiRyZWYiOiI3OSJ9LCJJc1Zpc2libGUiOnRydWUsIlBhcmVudFN0eWxlIjp7IiRyZWYiOiI1MyJ9fSwiUG9zaXRpb24iOnsiJGlkIjoiMjgyIiwiUmF0aW8iOjAuMCwiSXNDdXN0b20iOmZhbHNlfSwiSWQiOiI3YTMwYjZhYi1mMWQxLTQ0MjAtYmE0My1mNjkwYjcyODk4NjMiLCJUaXRsZSI6IteU15HXoNeZ15nXqiDXqteU15zXmdeaINeU15zXnteZ15PXlCIsIk5vdGUiOm51bGwsIkh5cGVybGluayI6bnVsbCwiSXNDaGFuZ2VkIjpmYWxzZSwiSXNOZXciOmZhbHNlfV0sIlRhc2tzIjpbXSwiU2V0dGluZ3MiOnsiJGlkIjoiMjgzIiwiSW1wYU9wdGlvbnMiOnsiJGlkIjoiMjg0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138</Words>
  <Application>Microsoft Office PowerPoint</Application>
  <PresentationFormat>מסך רחב</PresentationFormat>
  <Paragraphs>65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1_ערכת נושא Office</vt:lpstr>
      <vt:lpstr>סימולציה 2015-2016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סימולציה 2015-2016</dc:title>
  <dc:creator>ערן עציון</dc:creator>
  <cp:lastModifiedBy>ערן עציון</cp:lastModifiedBy>
  <cp:revision>77</cp:revision>
  <dcterms:created xsi:type="dcterms:W3CDTF">2015-12-01T06:13:25Z</dcterms:created>
  <dcterms:modified xsi:type="dcterms:W3CDTF">2015-12-07T12:31:40Z</dcterms:modified>
</cp:coreProperties>
</file>