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28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FCC67-15C4-450E-AFD0-98AF650AE9C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A45F9-0405-4AF6-9221-ED2D1E26F090}">
      <dgm:prSet phldrT="[טקסט]" custT="1"/>
      <dgm:spPr/>
      <dgm:t>
        <a:bodyPr anchor="t"/>
        <a:lstStyle/>
        <a:p>
          <a:r>
            <a:rPr lang="he-IL" sz="1600" b="1" u="sng" dirty="0" smtClean="0"/>
            <a:t>שלב החקירה</a:t>
          </a:r>
        </a:p>
        <a:p>
          <a:r>
            <a:rPr lang="he-IL" sz="1400" dirty="0" smtClean="0"/>
            <a:t>הנחיות למדריכים</a:t>
          </a:r>
        </a:p>
        <a:p>
          <a:r>
            <a:rPr lang="he-IL" sz="1400" dirty="0" smtClean="0"/>
            <a:t>חומרי רקע</a:t>
          </a:r>
        </a:p>
        <a:p>
          <a:endParaRPr lang="en-US" sz="1400" dirty="0"/>
        </a:p>
      </dgm:t>
    </dgm:pt>
    <dgm:pt modelId="{001578A1-54CF-4CCD-9413-B88F5CF3AE1B}" type="parTrans" cxnId="{109491DC-EDF1-429A-93E6-DE98496342E6}">
      <dgm:prSet/>
      <dgm:spPr/>
      <dgm:t>
        <a:bodyPr/>
        <a:lstStyle/>
        <a:p>
          <a:endParaRPr lang="en-US"/>
        </a:p>
      </dgm:t>
    </dgm:pt>
    <dgm:pt modelId="{23A64E12-5C7A-472C-96AD-A7D6FB129226}" type="sibTrans" cxnId="{109491DC-EDF1-429A-93E6-DE98496342E6}">
      <dgm:prSet/>
      <dgm:spPr/>
      <dgm:t>
        <a:bodyPr/>
        <a:lstStyle/>
        <a:p>
          <a:endParaRPr lang="en-US"/>
        </a:p>
      </dgm:t>
    </dgm:pt>
    <dgm:pt modelId="{F3AD619B-7FE8-4ACF-9F4A-F9619A59EFEF}">
      <dgm:prSet phldrT="[טקסט]" custT="1"/>
      <dgm:spPr/>
      <dgm:t>
        <a:bodyPr anchor="t"/>
        <a:lstStyle/>
        <a:p>
          <a:r>
            <a:rPr lang="he-IL" sz="1600" b="1" u="sng" dirty="0" smtClean="0"/>
            <a:t>שלב תכנון מערכה</a:t>
          </a:r>
        </a:p>
        <a:p>
          <a:r>
            <a:rPr lang="he-IL" sz="1400" b="0" u="none" dirty="0" smtClean="0"/>
            <a:t>קבלת תרחיש בסיסי</a:t>
          </a:r>
        </a:p>
        <a:p>
          <a:r>
            <a:rPr lang="he-IL" sz="1400" b="0" u="none" dirty="0" smtClean="0"/>
            <a:t>הדרכה על "</a:t>
          </a:r>
          <a:r>
            <a:rPr lang="he-IL" sz="1400" b="0" u="none" dirty="0" err="1" smtClean="0"/>
            <a:t>קברנט</a:t>
          </a:r>
          <a:r>
            <a:rPr lang="he-IL" sz="1400" b="0" u="none" dirty="0" smtClean="0"/>
            <a:t>"</a:t>
          </a:r>
        </a:p>
        <a:p>
          <a:endParaRPr lang="en-US" sz="1400" b="0" u="none" dirty="0"/>
        </a:p>
      </dgm:t>
    </dgm:pt>
    <dgm:pt modelId="{04E6FB1B-DF83-4297-BC4F-7A084C0CCEC9}" type="parTrans" cxnId="{BBF248A2-7BCD-4A37-B30B-4CD734D3DE80}">
      <dgm:prSet/>
      <dgm:spPr/>
      <dgm:t>
        <a:bodyPr/>
        <a:lstStyle/>
        <a:p>
          <a:endParaRPr lang="en-US"/>
        </a:p>
      </dgm:t>
    </dgm:pt>
    <dgm:pt modelId="{8F3DB4B4-71D3-4590-9C90-D6368B6FDD84}" type="sibTrans" cxnId="{BBF248A2-7BCD-4A37-B30B-4CD734D3DE80}">
      <dgm:prSet/>
      <dgm:spPr/>
      <dgm:t>
        <a:bodyPr/>
        <a:lstStyle/>
        <a:p>
          <a:endParaRPr lang="en-US"/>
        </a:p>
      </dgm:t>
    </dgm:pt>
    <dgm:pt modelId="{890DF919-E961-4411-BE53-16F51F6DAE3C}">
      <dgm:prSet phldrT="[טקסט]" custT="1"/>
      <dgm:spPr/>
      <dgm:t>
        <a:bodyPr anchor="t"/>
        <a:lstStyle/>
        <a:p>
          <a:r>
            <a:rPr lang="he-IL" sz="1600" b="1" u="sng" dirty="0" smtClean="0"/>
            <a:t>שלב הסימולציה</a:t>
          </a:r>
        </a:p>
        <a:p>
          <a:r>
            <a:rPr lang="he-IL" sz="1400" b="0" u="none" dirty="0" smtClean="0"/>
            <a:t>עדכון תרחיש</a:t>
          </a:r>
        </a:p>
        <a:p>
          <a:r>
            <a:rPr lang="he-IL" sz="1400" b="0" u="none" dirty="0" smtClean="0"/>
            <a:t>הזרמות</a:t>
          </a:r>
          <a:endParaRPr lang="en-US" sz="1400" b="0" u="none" dirty="0"/>
        </a:p>
      </dgm:t>
    </dgm:pt>
    <dgm:pt modelId="{89E53781-EEFC-4C08-870A-AEE3E1F33428}" type="parTrans" cxnId="{CAC63229-7F5E-483E-9435-35FE0B8B92FC}">
      <dgm:prSet/>
      <dgm:spPr/>
      <dgm:t>
        <a:bodyPr/>
        <a:lstStyle/>
        <a:p>
          <a:endParaRPr lang="en-US"/>
        </a:p>
      </dgm:t>
    </dgm:pt>
    <dgm:pt modelId="{CB3084CA-FD14-4EB8-B503-649B6F56F109}" type="sibTrans" cxnId="{CAC63229-7F5E-483E-9435-35FE0B8B92FC}">
      <dgm:prSet/>
      <dgm:spPr/>
      <dgm:t>
        <a:bodyPr/>
        <a:lstStyle/>
        <a:p>
          <a:endParaRPr lang="en-US"/>
        </a:p>
      </dgm:t>
    </dgm:pt>
    <dgm:pt modelId="{1B7DF57D-3B1A-45D4-94C5-72C97B0B3401}">
      <dgm:prSet phldrT="[טקסט]" custT="1"/>
      <dgm:spPr/>
      <dgm:t>
        <a:bodyPr anchor="t"/>
        <a:lstStyle/>
        <a:p>
          <a:r>
            <a:rPr lang="he-IL" sz="1400" dirty="0" smtClean="0"/>
            <a:t>ביצוע תהליך חקירה מלא</a:t>
          </a:r>
        </a:p>
        <a:p>
          <a:r>
            <a:rPr lang="he-IL" sz="1400" dirty="0" smtClean="0"/>
            <a:t>הגשת תוצרים כתובים והצגתם – </a:t>
          </a:r>
        </a:p>
        <a:p>
          <a:r>
            <a:rPr lang="he-IL" sz="1400" dirty="0" smtClean="0"/>
            <a:t>- </a:t>
          </a:r>
          <a:r>
            <a:rPr lang="he-IL" sz="1400" b="1" dirty="0" smtClean="0"/>
            <a:t>תפיסה גלובלית</a:t>
          </a:r>
        </a:p>
        <a:p>
          <a:r>
            <a:rPr lang="he-IL" sz="1400" dirty="0" smtClean="0"/>
            <a:t>- </a:t>
          </a:r>
          <a:r>
            <a:rPr lang="he-IL" sz="1400" b="1" dirty="0" smtClean="0"/>
            <a:t>תפיסה </a:t>
          </a:r>
          <a:r>
            <a:rPr lang="he-IL" sz="1400" b="1" dirty="0" err="1" smtClean="0"/>
            <a:t>זירתית</a:t>
          </a:r>
          <a:r>
            <a:rPr lang="he-IL" sz="1400" b="1" dirty="0" smtClean="0"/>
            <a:t> ואסטרטגיה למימוש </a:t>
          </a:r>
          <a:endParaRPr lang="en-US" sz="1400" b="1" dirty="0"/>
        </a:p>
      </dgm:t>
    </dgm:pt>
    <dgm:pt modelId="{0658422F-2D0A-40D3-86C6-000A5EDCDD5F}" type="parTrans" cxnId="{A4C919B3-F63C-43FE-97DE-DAEB94A703EF}">
      <dgm:prSet/>
      <dgm:spPr/>
      <dgm:t>
        <a:bodyPr/>
        <a:lstStyle/>
        <a:p>
          <a:endParaRPr lang="en-US"/>
        </a:p>
      </dgm:t>
    </dgm:pt>
    <dgm:pt modelId="{FA3A0395-A1FF-4116-9B83-9C303A0B78C8}" type="sibTrans" cxnId="{A4C919B3-F63C-43FE-97DE-DAEB94A703EF}">
      <dgm:prSet/>
      <dgm:spPr/>
      <dgm:t>
        <a:bodyPr/>
        <a:lstStyle/>
        <a:p>
          <a:endParaRPr lang="en-US"/>
        </a:p>
      </dgm:t>
    </dgm:pt>
    <dgm:pt modelId="{13C4DFDC-35F4-4188-BFBA-7A84F05237E4}">
      <dgm:prSet phldrT="[טקסט]" custT="1"/>
      <dgm:spPr/>
      <dgm:t>
        <a:bodyPr anchor="t"/>
        <a:lstStyle/>
        <a:p>
          <a:r>
            <a:rPr lang="he-IL" sz="1400" b="1" dirty="0" err="1" smtClean="0"/>
            <a:t>תוכנית</a:t>
          </a:r>
          <a:r>
            <a:rPr lang="he-IL" sz="1400" b="1" dirty="0" smtClean="0"/>
            <a:t> מערכה רב-</a:t>
          </a:r>
          <a:r>
            <a:rPr lang="he-IL" sz="1400" b="1" dirty="0" err="1" smtClean="0"/>
            <a:t>מימדית</a:t>
          </a:r>
          <a:endParaRPr lang="he-IL" sz="1400" b="1" dirty="0" smtClean="0"/>
        </a:p>
        <a:p>
          <a:r>
            <a:rPr lang="he-IL" sz="1400" dirty="0" smtClean="0"/>
            <a:t>מדינית-צבאית בהתאם לאסטרטגיה ולתרחיש</a:t>
          </a:r>
          <a:endParaRPr lang="en-US" sz="1400" dirty="0"/>
        </a:p>
      </dgm:t>
    </dgm:pt>
    <dgm:pt modelId="{79FFE4F5-EF5E-49CB-B256-DB0F94B4814C}" type="parTrans" cxnId="{B23F161D-BFC7-43F8-BCD8-898D17C6143F}">
      <dgm:prSet/>
      <dgm:spPr/>
      <dgm:t>
        <a:bodyPr/>
        <a:lstStyle/>
        <a:p>
          <a:endParaRPr lang="en-US"/>
        </a:p>
      </dgm:t>
    </dgm:pt>
    <dgm:pt modelId="{2EF61CCE-A71A-4AF6-B679-1E9BE6901A09}" type="sibTrans" cxnId="{B23F161D-BFC7-43F8-BCD8-898D17C6143F}">
      <dgm:prSet/>
      <dgm:spPr/>
      <dgm:t>
        <a:bodyPr/>
        <a:lstStyle/>
        <a:p>
          <a:endParaRPr lang="en-US"/>
        </a:p>
      </dgm:t>
    </dgm:pt>
    <dgm:pt modelId="{F5C0F9D2-0AC0-490B-92DE-F105B6F79AF1}">
      <dgm:prSet phldrT="[טקסט]" custT="1"/>
      <dgm:spPr/>
      <dgm:t>
        <a:bodyPr anchor="t"/>
        <a:lstStyle/>
        <a:p>
          <a:r>
            <a:rPr lang="he-IL" sz="1400" b="1" dirty="0" smtClean="0"/>
            <a:t>מימוש </a:t>
          </a:r>
          <a:r>
            <a:rPr lang="he-IL" sz="1400" dirty="0" smtClean="0"/>
            <a:t>התוכנית המערכתית</a:t>
          </a:r>
        </a:p>
        <a:p>
          <a:r>
            <a:rPr lang="en-US" sz="1400" b="1" dirty="0" smtClean="0"/>
            <a:t>Reframing </a:t>
          </a:r>
        </a:p>
        <a:p>
          <a:r>
            <a:rPr lang="he-IL" sz="1400" b="1" dirty="0" smtClean="0"/>
            <a:t>מימוש</a:t>
          </a:r>
          <a:r>
            <a:rPr lang="he-IL" sz="1400" dirty="0" smtClean="0"/>
            <a:t> </a:t>
          </a:r>
          <a:r>
            <a:rPr lang="he-IL" sz="1400" dirty="0" err="1" smtClean="0"/>
            <a:t>תוכנית</a:t>
          </a:r>
          <a:r>
            <a:rPr lang="he-IL" sz="1400" dirty="0" smtClean="0"/>
            <a:t> מעודכנת</a:t>
          </a:r>
          <a:endParaRPr lang="en-US" sz="1400" dirty="0"/>
        </a:p>
      </dgm:t>
    </dgm:pt>
    <dgm:pt modelId="{B2178330-2AB7-46E3-BC08-0DDA3CC399EA}" type="parTrans" cxnId="{066E7D3B-AA3B-4E5F-A5A4-5B1DCFD21B4C}">
      <dgm:prSet/>
      <dgm:spPr/>
      <dgm:t>
        <a:bodyPr/>
        <a:lstStyle/>
        <a:p>
          <a:endParaRPr lang="en-US"/>
        </a:p>
      </dgm:t>
    </dgm:pt>
    <dgm:pt modelId="{46370F81-7B20-47ED-B4B4-4C326B824EB7}" type="sibTrans" cxnId="{066E7D3B-AA3B-4E5F-A5A4-5B1DCFD21B4C}">
      <dgm:prSet/>
      <dgm:spPr/>
      <dgm:t>
        <a:bodyPr/>
        <a:lstStyle/>
        <a:p>
          <a:endParaRPr lang="en-US"/>
        </a:p>
      </dgm:t>
    </dgm:pt>
    <dgm:pt modelId="{A06C102A-2B4B-4374-8A0F-24D0835C983C}">
      <dgm:prSet phldrT="[טקסט]" custT="1"/>
      <dgm:spPr/>
      <dgm:t>
        <a:bodyPr/>
        <a:lstStyle/>
        <a:p>
          <a:r>
            <a:rPr lang="he-IL" sz="2000" dirty="0" smtClean="0"/>
            <a:t>ביקור במשרד החוץ</a:t>
          </a:r>
          <a:endParaRPr lang="en-US" sz="2000" dirty="0"/>
        </a:p>
      </dgm:t>
    </dgm:pt>
    <dgm:pt modelId="{1B8D2447-9723-4405-A8C8-4A6717598B68}" type="parTrans" cxnId="{1E45A2AD-DF96-4FAE-B199-B73051084DB3}">
      <dgm:prSet/>
      <dgm:spPr/>
      <dgm:t>
        <a:bodyPr/>
        <a:lstStyle/>
        <a:p>
          <a:endParaRPr lang="en-US"/>
        </a:p>
      </dgm:t>
    </dgm:pt>
    <dgm:pt modelId="{FDF8ED05-3906-4B2C-9281-F026ABC2975F}" type="sibTrans" cxnId="{1E45A2AD-DF96-4FAE-B199-B73051084DB3}">
      <dgm:prSet/>
      <dgm:spPr/>
      <dgm:t>
        <a:bodyPr/>
        <a:lstStyle/>
        <a:p>
          <a:endParaRPr lang="en-US"/>
        </a:p>
      </dgm:t>
    </dgm:pt>
    <dgm:pt modelId="{6A28E40E-4D67-4675-9B79-131F7E70E150}">
      <dgm:prSet phldrT="[טקסט]" custT="1"/>
      <dgm:spPr/>
      <dgm:t>
        <a:bodyPr/>
        <a:lstStyle/>
        <a:p>
          <a:r>
            <a:rPr lang="he-IL" sz="2000" dirty="0" smtClean="0"/>
            <a:t>סדנת </a:t>
          </a:r>
          <a:r>
            <a:rPr lang="he-IL" sz="2000" dirty="0" err="1" smtClean="0"/>
            <a:t>מו"ם</a:t>
          </a:r>
          <a:r>
            <a:rPr lang="he-IL" sz="2000" dirty="0" smtClean="0"/>
            <a:t> 1-3/3</a:t>
          </a:r>
          <a:endParaRPr lang="en-US" sz="2000" dirty="0"/>
        </a:p>
      </dgm:t>
    </dgm:pt>
    <dgm:pt modelId="{C1FDD848-D826-46ED-943B-A479E988B006}" type="parTrans" cxnId="{7CA3B204-3981-4E89-8F4C-17504DAC6278}">
      <dgm:prSet/>
      <dgm:spPr/>
      <dgm:t>
        <a:bodyPr/>
        <a:lstStyle/>
        <a:p>
          <a:endParaRPr lang="en-US"/>
        </a:p>
      </dgm:t>
    </dgm:pt>
    <dgm:pt modelId="{3BA8C7AC-1D55-4DB3-AA1D-5E83692DFCB3}" type="sibTrans" cxnId="{7CA3B204-3981-4E89-8F4C-17504DAC6278}">
      <dgm:prSet/>
      <dgm:spPr/>
      <dgm:t>
        <a:bodyPr/>
        <a:lstStyle/>
        <a:p>
          <a:endParaRPr lang="en-US"/>
        </a:p>
      </dgm:t>
    </dgm:pt>
    <dgm:pt modelId="{1072BCE2-7C47-43E3-92DE-474F2ACDAB20}" type="pres">
      <dgm:prSet presAssocID="{436FCC67-15C4-450E-AFD0-98AF650AE9C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B7E8CB52-6450-4DFC-AA8C-A52F1CE5B0EB}" type="pres">
      <dgm:prSet presAssocID="{34FA45F9-0405-4AF6-9221-ED2D1E26F090}" presName="horFlow" presStyleCnt="0"/>
      <dgm:spPr/>
    </dgm:pt>
    <dgm:pt modelId="{643C57E6-D900-425E-AA00-F04D83AD529F}" type="pres">
      <dgm:prSet presAssocID="{34FA45F9-0405-4AF6-9221-ED2D1E26F090}" presName="bigChev" presStyleLbl="node1" presStyleIdx="0" presStyleCnt="3" custScaleX="183096" custLinFactX="-79802" custLinFactNeighborX="-100000" custLinFactNeighborY="247"/>
      <dgm:spPr/>
      <dgm:t>
        <a:bodyPr/>
        <a:lstStyle/>
        <a:p>
          <a:endParaRPr lang="en-US"/>
        </a:p>
      </dgm:t>
    </dgm:pt>
    <dgm:pt modelId="{1159BC91-9861-4453-894C-04BB1C5C58F9}" type="pres">
      <dgm:prSet presAssocID="{04E6FB1B-DF83-4297-BC4F-7A084C0CCEC9}" presName="parTrans" presStyleCnt="0"/>
      <dgm:spPr/>
    </dgm:pt>
    <dgm:pt modelId="{FBCDF05E-3288-4AE5-9E25-03B36AF69926}" type="pres">
      <dgm:prSet presAssocID="{F3AD619B-7FE8-4ACF-9F4A-F9619A59EFEF}" presName="node" presStyleLbl="alignAccFollowNode1" presStyleIdx="0" presStyleCnt="5" custScaleX="115851" custScaleY="122680" custLinFactX="-13770" custLinFactNeighborX="-100000" custLinFactNeighborY="20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9350D-77A4-444A-A9AB-7341A2B96A5E}" type="pres">
      <dgm:prSet presAssocID="{8F3DB4B4-71D3-4590-9C90-D6368B6FDD84}" presName="sibTrans" presStyleCnt="0"/>
      <dgm:spPr/>
    </dgm:pt>
    <dgm:pt modelId="{DDB74CAC-6E26-45A0-9656-F23CDD57BC79}" type="pres">
      <dgm:prSet presAssocID="{890DF919-E961-4411-BE53-16F51F6DAE3C}" presName="node" presStyleLbl="alignAccFollowNode1" presStyleIdx="1" presStyleCnt="5" custScaleX="98373" custScaleY="125032" custLinFactX="-19661" custLinFactNeighborX="-100000" custLinFactNeighborY="33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34AD49-F716-4FE8-8917-2D3E429752BA}" type="pres">
      <dgm:prSet presAssocID="{34FA45F9-0405-4AF6-9221-ED2D1E26F090}" presName="vSp" presStyleCnt="0"/>
      <dgm:spPr/>
    </dgm:pt>
    <dgm:pt modelId="{D5374D69-3FE1-4F0B-B23B-EB01471F33CF}" type="pres">
      <dgm:prSet presAssocID="{1B7DF57D-3B1A-45D4-94C5-72C97B0B3401}" presName="horFlow" presStyleCnt="0"/>
      <dgm:spPr/>
    </dgm:pt>
    <dgm:pt modelId="{F8F8236C-006A-48D3-AB45-4402F3104E79}" type="pres">
      <dgm:prSet presAssocID="{1B7DF57D-3B1A-45D4-94C5-72C97B0B3401}" presName="bigChev" presStyleLbl="node1" presStyleIdx="1" presStyleCnt="3" custScaleX="182164" custLinFactX="-16424" custLinFactNeighborX="-100000" custLinFactNeighborY="175"/>
      <dgm:spPr/>
      <dgm:t>
        <a:bodyPr/>
        <a:lstStyle/>
        <a:p>
          <a:endParaRPr lang="en-US"/>
        </a:p>
      </dgm:t>
    </dgm:pt>
    <dgm:pt modelId="{ECDD410D-4649-4344-B08B-2011A7F713F8}" type="pres">
      <dgm:prSet presAssocID="{79FFE4F5-EF5E-49CB-B256-DB0F94B4814C}" presName="parTrans" presStyleCnt="0"/>
      <dgm:spPr/>
    </dgm:pt>
    <dgm:pt modelId="{A925A3E2-7B6F-43F7-A07D-07CDD4059D8C}" type="pres">
      <dgm:prSet presAssocID="{13C4DFDC-35F4-4188-BFBA-7A84F05237E4}" presName="node" presStyleLbl="alignAccFollowNode1" presStyleIdx="2" presStyleCnt="5" custScaleX="108700" custScaleY="120886" custLinFactX="-13401" custLinFactNeighborX="-100000" custLinFactNeighborY="12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B0E6CE-35BD-4D77-8B57-902CC15B1E4B}" type="pres">
      <dgm:prSet presAssocID="{2EF61CCE-A71A-4AF6-B679-1E9BE6901A09}" presName="sibTrans" presStyleCnt="0"/>
      <dgm:spPr/>
    </dgm:pt>
    <dgm:pt modelId="{04DFDAF7-1632-4537-8B63-486484B8EEAF}" type="pres">
      <dgm:prSet presAssocID="{F5C0F9D2-0AC0-490B-92DE-F105B6F79AF1}" presName="node" presStyleLbl="alignAccFollowNode1" presStyleIdx="3" presStyleCnt="5" custScaleX="105076" custScaleY="124889" custLinFactX="-17708" custLinFactNeighborX="-100000" custLinFactNeighborY="43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CCC45-1A95-49F3-A72C-21074B8E1ED9}" type="pres">
      <dgm:prSet presAssocID="{1B7DF57D-3B1A-45D4-94C5-72C97B0B3401}" presName="vSp" presStyleCnt="0"/>
      <dgm:spPr/>
    </dgm:pt>
    <dgm:pt modelId="{FE302490-2301-464F-8998-5BB3E53254C8}" type="pres">
      <dgm:prSet presAssocID="{A06C102A-2B4B-4374-8A0F-24D0835C983C}" presName="horFlow" presStyleCnt="0"/>
      <dgm:spPr/>
    </dgm:pt>
    <dgm:pt modelId="{6FE0960C-2B7C-434A-BA2A-A87C5C61618D}" type="pres">
      <dgm:prSet presAssocID="{A06C102A-2B4B-4374-8A0F-24D0835C983C}" presName="bigChev" presStyleLbl="node1" presStyleIdx="2" presStyleCnt="3" custScaleY="40743" custLinFactNeighborX="10393" custLinFactNeighborY="-10716"/>
      <dgm:spPr/>
    </dgm:pt>
    <dgm:pt modelId="{B18516A6-B93D-461E-9F0E-0B5388B06AA8}" type="pres">
      <dgm:prSet presAssocID="{C1FDD848-D826-46ED-943B-A479E988B006}" presName="parTrans" presStyleCnt="0"/>
      <dgm:spPr/>
    </dgm:pt>
    <dgm:pt modelId="{F8D80DD8-9557-4380-9A18-A652B7215C30}" type="pres">
      <dgm:prSet presAssocID="{6A28E40E-4D67-4675-9B79-131F7E70E150}" presName="node" presStyleLbl="alignAccFollowNode1" presStyleIdx="4" presStyleCnt="5" custScaleY="43874" custLinFactX="73393" custLinFactNeighborX="100000" custLinFactNeighborY="-13557">
        <dgm:presLayoutVars>
          <dgm:bulletEnabled val="1"/>
        </dgm:presLayoutVars>
      </dgm:prSet>
      <dgm:spPr/>
    </dgm:pt>
  </dgm:ptLst>
  <dgm:cxnLst>
    <dgm:cxn modelId="{FDAF7E49-2736-4110-8CBA-AFD2F032DBA6}" type="presOf" srcId="{F5C0F9D2-0AC0-490B-92DE-F105B6F79AF1}" destId="{04DFDAF7-1632-4537-8B63-486484B8EEAF}" srcOrd="0" destOrd="0" presId="urn:microsoft.com/office/officeart/2005/8/layout/lProcess3"/>
    <dgm:cxn modelId="{C0CF2AC3-4C9F-48F0-BDB8-9CB4A7049435}" type="presOf" srcId="{890DF919-E961-4411-BE53-16F51F6DAE3C}" destId="{DDB74CAC-6E26-45A0-9656-F23CDD57BC79}" srcOrd="0" destOrd="0" presId="urn:microsoft.com/office/officeart/2005/8/layout/lProcess3"/>
    <dgm:cxn modelId="{BBF248A2-7BCD-4A37-B30B-4CD734D3DE80}" srcId="{34FA45F9-0405-4AF6-9221-ED2D1E26F090}" destId="{F3AD619B-7FE8-4ACF-9F4A-F9619A59EFEF}" srcOrd="0" destOrd="0" parTransId="{04E6FB1B-DF83-4297-BC4F-7A084C0CCEC9}" sibTransId="{8F3DB4B4-71D3-4590-9C90-D6368B6FDD84}"/>
    <dgm:cxn modelId="{109491DC-EDF1-429A-93E6-DE98496342E6}" srcId="{436FCC67-15C4-450E-AFD0-98AF650AE9CB}" destId="{34FA45F9-0405-4AF6-9221-ED2D1E26F090}" srcOrd="0" destOrd="0" parTransId="{001578A1-54CF-4CCD-9413-B88F5CF3AE1B}" sibTransId="{23A64E12-5C7A-472C-96AD-A7D6FB129226}"/>
    <dgm:cxn modelId="{D5EF8245-6A20-4F66-98A1-55690451D728}" type="presOf" srcId="{13C4DFDC-35F4-4188-BFBA-7A84F05237E4}" destId="{A925A3E2-7B6F-43F7-A07D-07CDD4059D8C}" srcOrd="0" destOrd="0" presId="urn:microsoft.com/office/officeart/2005/8/layout/lProcess3"/>
    <dgm:cxn modelId="{A4C919B3-F63C-43FE-97DE-DAEB94A703EF}" srcId="{436FCC67-15C4-450E-AFD0-98AF650AE9CB}" destId="{1B7DF57D-3B1A-45D4-94C5-72C97B0B3401}" srcOrd="1" destOrd="0" parTransId="{0658422F-2D0A-40D3-86C6-000A5EDCDD5F}" sibTransId="{FA3A0395-A1FF-4116-9B83-9C303A0B78C8}"/>
    <dgm:cxn modelId="{1E45A2AD-DF96-4FAE-B199-B73051084DB3}" srcId="{436FCC67-15C4-450E-AFD0-98AF650AE9CB}" destId="{A06C102A-2B4B-4374-8A0F-24D0835C983C}" srcOrd="2" destOrd="0" parTransId="{1B8D2447-9723-4405-A8C8-4A6717598B68}" sibTransId="{FDF8ED05-3906-4B2C-9281-F026ABC2975F}"/>
    <dgm:cxn modelId="{B23F161D-BFC7-43F8-BCD8-898D17C6143F}" srcId="{1B7DF57D-3B1A-45D4-94C5-72C97B0B3401}" destId="{13C4DFDC-35F4-4188-BFBA-7A84F05237E4}" srcOrd="0" destOrd="0" parTransId="{79FFE4F5-EF5E-49CB-B256-DB0F94B4814C}" sibTransId="{2EF61CCE-A71A-4AF6-B679-1E9BE6901A09}"/>
    <dgm:cxn modelId="{D6057F48-B77E-4A43-B31C-43D96FAC2666}" type="presOf" srcId="{6A28E40E-4D67-4675-9B79-131F7E70E150}" destId="{F8D80DD8-9557-4380-9A18-A652B7215C30}" srcOrd="0" destOrd="0" presId="urn:microsoft.com/office/officeart/2005/8/layout/lProcess3"/>
    <dgm:cxn modelId="{CAC63229-7F5E-483E-9435-35FE0B8B92FC}" srcId="{34FA45F9-0405-4AF6-9221-ED2D1E26F090}" destId="{890DF919-E961-4411-BE53-16F51F6DAE3C}" srcOrd="1" destOrd="0" parTransId="{89E53781-EEFC-4C08-870A-AEE3E1F33428}" sibTransId="{CB3084CA-FD14-4EB8-B503-649B6F56F109}"/>
    <dgm:cxn modelId="{2BD7F684-095F-42F8-BA91-946E656028EB}" type="presOf" srcId="{436FCC67-15C4-450E-AFD0-98AF650AE9CB}" destId="{1072BCE2-7C47-43E3-92DE-474F2ACDAB20}" srcOrd="0" destOrd="0" presId="urn:microsoft.com/office/officeart/2005/8/layout/lProcess3"/>
    <dgm:cxn modelId="{A80C17FC-9D24-4942-8615-3C920E926900}" type="presOf" srcId="{F3AD619B-7FE8-4ACF-9F4A-F9619A59EFEF}" destId="{FBCDF05E-3288-4AE5-9E25-03B36AF69926}" srcOrd="0" destOrd="0" presId="urn:microsoft.com/office/officeart/2005/8/layout/lProcess3"/>
    <dgm:cxn modelId="{5C8FF5FC-E8D4-4D6F-91CA-FF7081EC3F8E}" type="presOf" srcId="{A06C102A-2B4B-4374-8A0F-24D0835C983C}" destId="{6FE0960C-2B7C-434A-BA2A-A87C5C61618D}" srcOrd="0" destOrd="0" presId="urn:microsoft.com/office/officeart/2005/8/layout/lProcess3"/>
    <dgm:cxn modelId="{066E7D3B-AA3B-4E5F-A5A4-5B1DCFD21B4C}" srcId="{1B7DF57D-3B1A-45D4-94C5-72C97B0B3401}" destId="{F5C0F9D2-0AC0-490B-92DE-F105B6F79AF1}" srcOrd="1" destOrd="0" parTransId="{B2178330-2AB7-46E3-BC08-0DDA3CC399EA}" sibTransId="{46370F81-7B20-47ED-B4B4-4C326B824EB7}"/>
    <dgm:cxn modelId="{BCF53412-93C5-4147-AA2D-5CDE914BB851}" type="presOf" srcId="{34FA45F9-0405-4AF6-9221-ED2D1E26F090}" destId="{643C57E6-D900-425E-AA00-F04D83AD529F}" srcOrd="0" destOrd="0" presId="urn:microsoft.com/office/officeart/2005/8/layout/lProcess3"/>
    <dgm:cxn modelId="{5DE6F839-7718-4A05-BC41-2EAD9B8D4D41}" type="presOf" srcId="{1B7DF57D-3B1A-45D4-94C5-72C97B0B3401}" destId="{F8F8236C-006A-48D3-AB45-4402F3104E79}" srcOrd="0" destOrd="0" presId="urn:microsoft.com/office/officeart/2005/8/layout/lProcess3"/>
    <dgm:cxn modelId="{7CA3B204-3981-4E89-8F4C-17504DAC6278}" srcId="{A06C102A-2B4B-4374-8A0F-24D0835C983C}" destId="{6A28E40E-4D67-4675-9B79-131F7E70E150}" srcOrd="0" destOrd="0" parTransId="{C1FDD848-D826-46ED-943B-A479E988B006}" sibTransId="{3BA8C7AC-1D55-4DB3-AA1D-5E83692DFCB3}"/>
    <dgm:cxn modelId="{889EA8E7-E70B-42EF-ACAA-7BF393996839}" type="presParOf" srcId="{1072BCE2-7C47-43E3-92DE-474F2ACDAB20}" destId="{B7E8CB52-6450-4DFC-AA8C-A52F1CE5B0EB}" srcOrd="0" destOrd="0" presId="urn:microsoft.com/office/officeart/2005/8/layout/lProcess3"/>
    <dgm:cxn modelId="{750D6C85-A9C4-4060-A55F-6DD8CF7387EA}" type="presParOf" srcId="{B7E8CB52-6450-4DFC-AA8C-A52F1CE5B0EB}" destId="{643C57E6-D900-425E-AA00-F04D83AD529F}" srcOrd="0" destOrd="0" presId="urn:microsoft.com/office/officeart/2005/8/layout/lProcess3"/>
    <dgm:cxn modelId="{4465D2BC-4008-466F-ABB9-840834F36341}" type="presParOf" srcId="{B7E8CB52-6450-4DFC-AA8C-A52F1CE5B0EB}" destId="{1159BC91-9861-4453-894C-04BB1C5C58F9}" srcOrd="1" destOrd="0" presId="urn:microsoft.com/office/officeart/2005/8/layout/lProcess3"/>
    <dgm:cxn modelId="{A60287E8-181A-4948-970D-619CA2E1BB0D}" type="presParOf" srcId="{B7E8CB52-6450-4DFC-AA8C-A52F1CE5B0EB}" destId="{FBCDF05E-3288-4AE5-9E25-03B36AF69926}" srcOrd="2" destOrd="0" presId="urn:microsoft.com/office/officeart/2005/8/layout/lProcess3"/>
    <dgm:cxn modelId="{09425E60-E5EA-4FE1-880C-452C52ACC47C}" type="presParOf" srcId="{B7E8CB52-6450-4DFC-AA8C-A52F1CE5B0EB}" destId="{E299350D-77A4-444A-A9AB-7341A2B96A5E}" srcOrd="3" destOrd="0" presId="urn:microsoft.com/office/officeart/2005/8/layout/lProcess3"/>
    <dgm:cxn modelId="{90658838-83AA-47EA-B06F-4C79EE07E078}" type="presParOf" srcId="{B7E8CB52-6450-4DFC-AA8C-A52F1CE5B0EB}" destId="{DDB74CAC-6E26-45A0-9656-F23CDD57BC79}" srcOrd="4" destOrd="0" presId="urn:microsoft.com/office/officeart/2005/8/layout/lProcess3"/>
    <dgm:cxn modelId="{8054886E-0E81-4832-9F7C-9BF45E393B97}" type="presParOf" srcId="{1072BCE2-7C47-43E3-92DE-474F2ACDAB20}" destId="{5034AD49-F716-4FE8-8917-2D3E429752BA}" srcOrd="1" destOrd="0" presId="urn:microsoft.com/office/officeart/2005/8/layout/lProcess3"/>
    <dgm:cxn modelId="{98A181E4-CEBF-428B-9BB4-32EBAE91CD85}" type="presParOf" srcId="{1072BCE2-7C47-43E3-92DE-474F2ACDAB20}" destId="{D5374D69-3FE1-4F0B-B23B-EB01471F33CF}" srcOrd="2" destOrd="0" presId="urn:microsoft.com/office/officeart/2005/8/layout/lProcess3"/>
    <dgm:cxn modelId="{FC92B5A1-1574-4A27-9F71-850443EB8FC8}" type="presParOf" srcId="{D5374D69-3FE1-4F0B-B23B-EB01471F33CF}" destId="{F8F8236C-006A-48D3-AB45-4402F3104E79}" srcOrd="0" destOrd="0" presId="urn:microsoft.com/office/officeart/2005/8/layout/lProcess3"/>
    <dgm:cxn modelId="{3CACBA8A-F818-45F4-849C-4FB9E876370A}" type="presParOf" srcId="{D5374D69-3FE1-4F0B-B23B-EB01471F33CF}" destId="{ECDD410D-4649-4344-B08B-2011A7F713F8}" srcOrd="1" destOrd="0" presId="urn:microsoft.com/office/officeart/2005/8/layout/lProcess3"/>
    <dgm:cxn modelId="{62A49001-336E-41D4-BD4B-CBBAC9A972D3}" type="presParOf" srcId="{D5374D69-3FE1-4F0B-B23B-EB01471F33CF}" destId="{A925A3E2-7B6F-43F7-A07D-07CDD4059D8C}" srcOrd="2" destOrd="0" presId="urn:microsoft.com/office/officeart/2005/8/layout/lProcess3"/>
    <dgm:cxn modelId="{CB982F31-70B9-4B61-AC8F-1D511805953C}" type="presParOf" srcId="{D5374D69-3FE1-4F0B-B23B-EB01471F33CF}" destId="{2DB0E6CE-35BD-4D77-8B57-902CC15B1E4B}" srcOrd="3" destOrd="0" presId="urn:microsoft.com/office/officeart/2005/8/layout/lProcess3"/>
    <dgm:cxn modelId="{172CC255-FF02-453B-9692-A10A0B96F792}" type="presParOf" srcId="{D5374D69-3FE1-4F0B-B23B-EB01471F33CF}" destId="{04DFDAF7-1632-4537-8B63-486484B8EEAF}" srcOrd="4" destOrd="0" presId="urn:microsoft.com/office/officeart/2005/8/layout/lProcess3"/>
    <dgm:cxn modelId="{B2521849-39D1-4B35-AC18-AA0199C0BE40}" type="presParOf" srcId="{1072BCE2-7C47-43E3-92DE-474F2ACDAB20}" destId="{D2CCCC45-1A95-49F3-A72C-21074B8E1ED9}" srcOrd="3" destOrd="0" presId="urn:microsoft.com/office/officeart/2005/8/layout/lProcess3"/>
    <dgm:cxn modelId="{3C0C6D3F-289F-49BA-96B4-27F7F4080A3B}" type="presParOf" srcId="{1072BCE2-7C47-43E3-92DE-474F2ACDAB20}" destId="{FE302490-2301-464F-8998-5BB3E53254C8}" srcOrd="4" destOrd="0" presId="urn:microsoft.com/office/officeart/2005/8/layout/lProcess3"/>
    <dgm:cxn modelId="{460853AE-C86D-480A-87C6-F07CF2A26584}" type="presParOf" srcId="{FE302490-2301-464F-8998-5BB3E53254C8}" destId="{6FE0960C-2B7C-434A-BA2A-A87C5C61618D}" srcOrd="0" destOrd="0" presId="urn:microsoft.com/office/officeart/2005/8/layout/lProcess3"/>
    <dgm:cxn modelId="{B9EBE841-3BC3-4B3D-B24B-571E0CAD1329}" type="presParOf" srcId="{FE302490-2301-464F-8998-5BB3E53254C8}" destId="{B18516A6-B93D-461E-9F0E-0B5388B06AA8}" srcOrd="1" destOrd="0" presId="urn:microsoft.com/office/officeart/2005/8/layout/lProcess3"/>
    <dgm:cxn modelId="{9185D92F-BE30-4029-B744-6A95A62EF2F1}" type="presParOf" srcId="{FE302490-2301-464F-8998-5BB3E53254C8}" destId="{F8D80DD8-9557-4380-9A18-A652B7215C30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C57E6-D900-425E-AA00-F04D83AD529F}">
      <dsp:nvSpPr>
        <dsp:cNvPr id="0" name=""/>
        <dsp:cNvSpPr/>
      </dsp:nvSpPr>
      <dsp:spPr>
        <a:xfrm>
          <a:off x="0" y="28614"/>
          <a:ext cx="5729004" cy="12515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החקירה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הנחיות למדריכים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חומרי רקע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625792" y="28614"/>
        <a:ext cx="4477420" cy="1251584"/>
      </dsp:txXfrm>
    </dsp:sp>
    <dsp:sp modelId="{FBCDF05E-3288-4AE5-9E25-03B36AF69926}">
      <dsp:nvSpPr>
        <dsp:cNvPr id="0" name=""/>
        <dsp:cNvSpPr/>
      </dsp:nvSpPr>
      <dsp:spPr>
        <a:xfrm>
          <a:off x="5229786" y="35609"/>
          <a:ext cx="3008695" cy="127441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תכנון מערכה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קבלת תרחיש בסיסי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הדרכה על "</a:t>
          </a:r>
          <a:r>
            <a:rPr lang="he-IL" sz="1400" b="0" u="none" kern="1200" dirty="0" err="1" smtClean="0"/>
            <a:t>קברנט</a:t>
          </a:r>
          <a:r>
            <a:rPr lang="he-IL" sz="1400" b="0" u="none" kern="1200" dirty="0" smtClean="0"/>
            <a:t>"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u="none" kern="1200" dirty="0"/>
        </a:p>
      </dsp:txBody>
      <dsp:txXfrm>
        <a:off x="5866995" y="35609"/>
        <a:ext cx="1734277" cy="1274418"/>
      </dsp:txXfrm>
    </dsp:sp>
    <dsp:sp modelId="{DDB74CAC-6E26-45A0-9656-F23CDD57BC79}">
      <dsp:nvSpPr>
        <dsp:cNvPr id="0" name=""/>
        <dsp:cNvSpPr/>
      </dsp:nvSpPr>
      <dsp:spPr>
        <a:xfrm>
          <a:off x="7721904" y="36233"/>
          <a:ext cx="2554784" cy="129885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הסימולציה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עדכון תרחיש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הזרמות</a:t>
          </a:r>
          <a:endParaRPr lang="en-US" sz="1400" b="0" u="none" kern="1200" dirty="0"/>
        </a:p>
      </dsp:txBody>
      <dsp:txXfrm>
        <a:off x="8371330" y="36233"/>
        <a:ext cx="1255933" cy="1298851"/>
      </dsp:txXfrm>
    </dsp:sp>
    <dsp:sp modelId="{F8F8236C-006A-48D3-AB45-4402F3104E79}">
      <dsp:nvSpPr>
        <dsp:cNvPr id="0" name=""/>
        <dsp:cNvSpPr/>
      </dsp:nvSpPr>
      <dsp:spPr>
        <a:xfrm>
          <a:off x="0" y="1501044"/>
          <a:ext cx="5699842" cy="12515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ביצוע תהליך חקירה מלא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הגשת תוצרים כתובים והצגתם –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- </a:t>
          </a:r>
          <a:r>
            <a:rPr lang="he-IL" sz="1400" b="1" kern="1200" dirty="0" smtClean="0"/>
            <a:t>תפיסה גלובלית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- </a:t>
          </a:r>
          <a:r>
            <a:rPr lang="he-IL" sz="1400" b="1" kern="1200" dirty="0" smtClean="0"/>
            <a:t>תפיסה </a:t>
          </a:r>
          <a:r>
            <a:rPr lang="he-IL" sz="1400" b="1" kern="1200" dirty="0" err="1" smtClean="0"/>
            <a:t>זירתית</a:t>
          </a:r>
          <a:r>
            <a:rPr lang="he-IL" sz="1400" b="1" kern="1200" dirty="0" smtClean="0"/>
            <a:t> ואסטרטגיה למימוש </a:t>
          </a:r>
          <a:endParaRPr lang="en-US" sz="1400" b="1" kern="1200" dirty="0"/>
        </a:p>
      </dsp:txBody>
      <dsp:txXfrm>
        <a:off x="625792" y="1501044"/>
        <a:ext cx="4448258" cy="1251584"/>
      </dsp:txXfrm>
    </dsp:sp>
    <dsp:sp modelId="{A925A3E2-7B6F-43F7-A07D-07CDD4059D8C}">
      <dsp:nvSpPr>
        <dsp:cNvPr id="0" name=""/>
        <dsp:cNvSpPr/>
      </dsp:nvSpPr>
      <dsp:spPr>
        <a:xfrm>
          <a:off x="5210207" y="1509574"/>
          <a:ext cx="2822981" cy="125578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err="1" smtClean="0"/>
            <a:t>תוכנית</a:t>
          </a:r>
          <a:r>
            <a:rPr lang="he-IL" sz="1400" b="1" kern="1200" dirty="0" smtClean="0"/>
            <a:t> מערכה רב-</a:t>
          </a:r>
          <a:r>
            <a:rPr lang="he-IL" sz="1400" b="1" kern="1200" dirty="0" err="1" smtClean="0"/>
            <a:t>מימדית</a:t>
          </a:r>
          <a:endParaRPr lang="he-IL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מדינית-צבאית בהתאם לאסטרטגיה ולתרחיש</a:t>
          </a:r>
          <a:endParaRPr lang="en-US" sz="1400" kern="1200" dirty="0"/>
        </a:p>
      </dsp:txBody>
      <dsp:txXfrm>
        <a:off x="5838098" y="1509574"/>
        <a:ext cx="1567199" cy="1255782"/>
      </dsp:txXfrm>
    </dsp:sp>
    <dsp:sp modelId="{04DFDAF7-1632-4537-8B63-486484B8EEAF}">
      <dsp:nvSpPr>
        <dsp:cNvPr id="0" name=""/>
        <dsp:cNvSpPr/>
      </dsp:nvSpPr>
      <dsp:spPr>
        <a:xfrm>
          <a:off x="7557748" y="1521640"/>
          <a:ext cx="2728864" cy="129736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מימוש </a:t>
          </a:r>
          <a:r>
            <a:rPr lang="he-IL" sz="1400" kern="1200" dirty="0" smtClean="0"/>
            <a:t>התוכנית המערכתית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Reframing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מימוש</a:t>
          </a:r>
          <a:r>
            <a:rPr lang="he-IL" sz="1400" kern="1200" dirty="0" smtClean="0"/>
            <a:t> </a:t>
          </a:r>
          <a:r>
            <a:rPr lang="he-IL" sz="1400" kern="1200" dirty="0" err="1" smtClean="0"/>
            <a:t>תוכנית</a:t>
          </a:r>
          <a:r>
            <a:rPr lang="he-IL" sz="1400" kern="1200" dirty="0" smtClean="0"/>
            <a:t> מעודכנת</a:t>
          </a:r>
          <a:endParaRPr lang="en-US" sz="1400" kern="1200" dirty="0"/>
        </a:p>
      </dsp:txBody>
      <dsp:txXfrm>
        <a:off x="8206431" y="1521640"/>
        <a:ext cx="1431498" cy="1297366"/>
      </dsp:txXfrm>
    </dsp:sp>
    <dsp:sp modelId="{6FE0960C-2B7C-434A-BA2A-A87C5C61618D}">
      <dsp:nvSpPr>
        <dsp:cNvPr id="0" name=""/>
        <dsp:cNvSpPr/>
      </dsp:nvSpPr>
      <dsp:spPr>
        <a:xfrm>
          <a:off x="671019" y="2814431"/>
          <a:ext cx="3128962" cy="5099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ביקור במשרד החוץ</a:t>
          </a:r>
          <a:endParaRPr lang="en-US" sz="2000" kern="1200" dirty="0"/>
        </a:p>
      </dsp:txBody>
      <dsp:txXfrm>
        <a:off x="925986" y="2814431"/>
        <a:ext cx="2619029" cy="509933"/>
      </dsp:txXfrm>
    </dsp:sp>
    <dsp:sp modelId="{F8D80DD8-9557-4380-9A18-A652B7215C30}">
      <dsp:nvSpPr>
        <dsp:cNvPr id="0" name=""/>
        <dsp:cNvSpPr/>
      </dsp:nvSpPr>
      <dsp:spPr>
        <a:xfrm>
          <a:off x="5663751" y="2834801"/>
          <a:ext cx="2597038" cy="45576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סדנת </a:t>
          </a:r>
          <a:r>
            <a:rPr lang="he-IL" sz="2000" kern="1200" dirty="0" err="1" smtClean="0"/>
            <a:t>מו"ם</a:t>
          </a:r>
          <a:r>
            <a:rPr lang="he-IL" sz="2000" kern="1200" dirty="0" smtClean="0"/>
            <a:t> 1-3/3</a:t>
          </a:r>
          <a:endParaRPr lang="en-US" sz="2000" kern="1200" dirty="0"/>
        </a:p>
      </dsp:txBody>
      <dsp:txXfrm>
        <a:off x="5891636" y="2834801"/>
        <a:ext cx="2141269" cy="455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4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6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02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89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4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72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27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21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1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52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6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81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38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856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3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8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9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0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7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4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3761-83CA-4A05-A07F-B7DDF00F42C3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0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2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microsoft.com/office/2007/relationships/diagramDrawing" Target="../diagrams/drawing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diagramData" Target="../diagrams/data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slideLayout" Target="../slideLayouts/slideLayout18.xml"/><Relationship Id="rId61" Type="http://schemas.openxmlformats.org/officeDocument/2006/relationships/diagramColors" Target="../diagrams/colors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diagramQuickStyle" Target="../diagrams/quickStyle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סימולציה 2015-2016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מפגש מפקד </a:t>
            </a:r>
            <a:r>
              <a:rPr lang="he-IL" dirty="0" err="1" smtClean="0"/>
              <a:t>מב"ל</a:t>
            </a:r>
            <a:r>
              <a:rPr lang="he-IL" dirty="0" smtClean="0"/>
              <a:t> עם ראשי הצוותים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3" name="OTLSHAPE_M_7a30b6abf1d14420ba43f690b7289863_Connector1"/>
          <p:cNvCxnSpPr/>
          <p:nvPr>
            <p:custDataLst>
              <p:tags r:id="rId2"/>
            </p:custDataLst>
          </p:nvPr>
        </p:nvCxnSpPr>
        <p:spPr>
          <a:xfrm>
            <a:off x="1507257" y="2599478"/>
            <a:ext cx="0" cy="448522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OTLSHAPE_M_4c2577eaa5f8482d87d15801575af368_Connector1"/>
          <p:cNvCxnSpPr/>
          <p:nvPr>
            <p:custDataLst>
              <p:tags r:id="rId3"/>
            </p:custDataLst>
          </p:nvPr>
        </p:nvCxnSpPr>
        <p:spPr>
          <a:xfrm>
            <a:off x="11271831" y="2428960"/>
            <a:ext cx="0" cy="619040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OTLSHAPE_M_8b0e5cdca07b417fa561421310f3b2e0_Connector1"/>
          <p:cNvCxnSpPr/>
          <p:nvPr>
            <p:custDataLst>
              <p:tags r:id="rId4"/>
            </p:custDataLst>
          </p:nvPr>
        </p:nvCxnSpPr>
        <p:spPr>
          <a:xfrm>
            <a:off x="9548671" y="2514219"/>
            <a:ext cx="0" cy="533781"/>
          </a:xfrm>
          <a:prstGeom prst="line">
            <a:avLst/>
          </a:prstGeom>
          <a:ln w="4763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OTLSHAPE_M_c8d12c432ce94daa8e70fbdb25bbbd21_Connector1"/>
          <p:cNvCxnSpPr/>
          <p:nvPr>
            <p:custDataLst>
              <p:tags r:id="rId5"/>
            </p:custDataLst>
          </p:nvPr>
        </p:nvCxnSpPr>
        <p:spPr>
          <a:xfrm>
            <a:off x="9384560" y="1846707"/>
            <a:ext cx="0" cy="120129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d6c5e6c1337a43bf985d430d4edd4f61_Connector1"/>
          <p:cNvCxnSpPr/>
          <p:nvPr>
            <p:custDataLst>
              <p:tags r:id="rId6"/>
            </p:custDataLst>
          </p:nvPr>
        </p:nvCxnSpPr>
        <p:spPr>
          <a:xfrm>
            <a:off x="9302505" y="1327954"/>
            <a:ext cx="0" cy="1720046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M_48147575bf8843cd818c6098686be6a6_Connector1"/>
          <p:cNvCxnSpPr/>
          <p:nvPr>
            <p:custDataLst>
              <p:tags r:id="rId7"/>
            </p:custDataLst>
          </p:nvPr>
        </p:nvCxnSpPr>
        <p:spPr>
          <a:xfrm>
            <a:off x="8974284" y="830961"/>
            <a:ext cx="0" cy="2217039"/>
          </a:xfrm>
          <a:prstGeom prst="line">
            <a:avLst/>
          </a:prstGeom>
          <a:ln w="4763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OTLSHAPE_M_573a2f1125464b499973e36e644f6b9b_Connector1"/>
          <p:cNvCxnSpPr/>
          <p:nvPr>
            <p:custDataLst>
              <p:tags r:id="rId8"/>
            </p:custDataLst>
          </p:nvPr>
        </p:nvCxnSpPr>
        <p:spPr>
          <a:xfrm flipH="1">
            <a:off x="8481952" y="532289"/>
            <a:ext cx="25400" cy="2515711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OTLSHAPE_M_7e4083913e934642a3382a090fdc1f83_Connector1"/>
          <p:cNvCxnSpPr/>
          <p:nvPr>
            <p:custDataLst>
              <p:tags r:id="rId9"/>
            </p:custDataLst>
          </p:nvPr>
        </p:nvCxnSpPr>
        <p:spPr>
          <a:xfrm>
            <a:off x="6184406" y="2343700"/>
            <a:ext cx="0" cy="704300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OTLSHAPE_M_e0ade5fef7894d3fac7c5769c5bdc1d5_Connector1"/>
          <p:cNvCxnSpPr/>
          <p:nvPr>
            <p:custDataLst>
              <p:tags r:id="rId10"/>
            </p:custDataLst>
          </p:nvPr>
        </p:nvCxnSpPr>
        <p:spPr>
          <a:xfrm>
            <a:off x="3312473" y="2290191"/>
            <a:ext cx="0" cy="75780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M_fac1076f8bf44b93a2c32467e2b2f630_Connector1"/>
          <p:cNvCxnSpPr/>
          <p:nvPr>
            <p:custDataLst>
              <p:tags r:id="rId11"/>
            </p:custDataLst>
          </p:nvPr>
        </p:nvCxnSpPr>
        <p:spPr>
          <a:xfrm flipH="1">
            <a:off x="932871" y="1209633"/>
            <a:ext cx="25399" cy="1838367"/>
          </a:xfrm>
          <a:prstGeom prst="line">
            <a:avLst/>
          </a:prstGeom>
          <a:ln w="4763" cap="flat" cmpd="sng" algn="ctr">
            <a:solidFill>
              <a:srgbClr val="0072B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OTLSHAPE_TB_00000000000000000000000000000000_ElapsedTimeExtension"/>
          <p:cNvSpPr/>
          <p:nvPr>
            <p:custDataLst>
              <p:tags r:id="rId12"/>
            </p:custDataLst>
          </p:nvPr>
        </p:nvSpPr>
        <p:spPr>
          <a:xfrm>
            <a:off x="844465" y="-150791"/>
            <a:ext cx="0" cy="3198791"/>
          </a:xfrm>
          <a:prstGeom prst="rect">
            <a:avLst/>
          </a:prstGeom>
          <a:gradFill flip="none" rotWithShape="1">
            <a:gsLst>
              <a:gs pos="100000">
                <a:srgbClr val="FF0000">
                  <a:alpha val="30196"/>
                </a:srgbClr>
              </a:gs>
              <a:gs pos="0">
                <a:srgbClr val="FF000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3" name="דיאגרמה 412"/>
          <p:cNvGraphicFramePr/>
          <p:nvPr>
            <p:extLst>
              <p:ext uri="{D42A27DB-BD31-4B8C-83A1-F6EECF244321}">
                <p14:modId xmlns:p14="http://schemas.microsoft.com/office/powerpoint/2010/main" val="206264266"/>
              </p:ext>
            </p:extLst>
          </p:nvPr>
        </p:nvGraphicFramePr>
        <p:xfrm>
          <a:off x="671017" y="3533633"/>
          <a:ext cx="11779623" cy="3460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8" r:lo="rId59" r:qs="rId60" r:cs="rId61"/>
          </a:graphicData>
        </a:graphic>
      </p:graphicFrame>
      <p:sp>
        <p:nvSpPr>
          <p:cNvPr id="414" name="TextBox 413"/>
          <p:cNvSpPr txBox="1"/>
          <p:nvPr/>
        </p:nvSpPr>
        <p:spPr>
          <a:xfrm>
            <a:off x="66092" y="3987573"/>
            <a:ext cx="1258678" cy="369332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he-IL" b="1" dirty="0" smtClean="0"/>
              <a:t>ציר </a:t>
            </a:r>
            <a:r>
              <a:rPr lang="he-IL" b="1" dirty="0" err="1" smtClean="0"/>
              <a:t>מינהלת</a:t>
            </a:r>
            <a:endParaRPr lang="en-US" b="1" dirty="0"/>
          </a:p>
        </p:txBody>
      </p:sp>
      <p:sp>
        <p:nvSpPr>
          <p:cNvPr id="415" name="TextBox 414"/>
          <p:cNvSpPr txBox="1"/>
          <p:nvPr/>
        </p:nvSpPr>
        <p:spPr>
          <a:xfrm>
            <a:off x="101067" y="5344748"/>
            <a:ext cx="1162498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e-IL" b="1" dirty="0" smtClean="0"/>
              <a:t>ציר חניכים</a:t>
            </a:r>
          </a:p>
          <a:p>
            <a:pPr algn="ctr"/>
            <a:r>
              <a:rPr lang="he-IL" b="1" dirty="0" smtClean="0"/>
              <a:t>ותוצרים</a:t>
            </a:r>
            <a:endParaRPr lang="en-US" b="1" dirty="0"/>
          </a:p>
        </p:txBody>
      </p:sp>
      <p:sp>
        <p:nvSpPr>
          <p:cNvPr id="416" name="TextBox 415"/>
          <p:cNvSpPr txBox="1"/>
          <p:nvPr/>
        </p:nvSpPr>
        <p:spPr>
          <a:xfrm>
            <a:off x="66092" y="6400946"/>
            <a:ext cx="1342034" cy="369332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he-IL" b="1" dirty="0" smtClean="0"/>
              <a:t>ציר ממשקים</a:t>
            </a:r>
            <a:endParaRPr lang="en-US" b="1" dirty="0"/>
          </a:p>
        </p:txBody>
      </p:sp>
      <p:sp>
        <p:nvSpPr>
          <p:cNvPr id="417" name="TextBox 416"/>
          <p:cNvSpPr txBox="1"/>
          <p:nvPr/>
        </p:nvSpPr>
        <p:spPr>
          <a:xfrm>
            <a:off x="6968834" y="1376836"/>
            <a:ext cx="13308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1600" dirty="0" smtClean="0"/>
              <a:t>תחילת עבודה </a:t>
            </a:r>
          </a:p>
          <a:p>
            <a:pPr algn="ctr"/>
            <a:r>
              <a:rPr lang="he-IL" sz="1600" dirty="0" err="1" smtClean="0"/>
              <a:t>ב"קברנט</a:t>
            </a:r>
            <a:r>
              <a:rPr lang="he-IL" sz="1600" dirty="0" smtClean="0"/>
              <a:t>"</a:t>
            </a:r>
            <a:endParaRPr lang="en-US" sz="1600" dirty="0"/>
          </a:p>
        </p:txBody>
      </p:sp>
      <p:cxnSp>
        <p:nvCxnSpPr>
          <p:cNvPr id="419" name="מחבר ישר 418"/>
          <p:cNvCxnSpPr>
            <a:stCxn id="417" idx="2"/>
          </p:cNvCxnSpPr>
          <p:nvPr/>
        </p:nvCxnSpPr>
        <p:spPr>
          <a:xfrm flipH="1">
            <a:off x="7633299" y="1961611"/>
            <a:ext cx="942" cy="108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OTLSHAPE_TB_00000000000000000000000000000000_LeftEndCaps" hidden="1"/>
          <p:cNvSpPr txBox="1"/>
          <p:nvPr>
            <p:custDataLst>
              <p:tags r:id="rId13"/>
            </p:custDataLst>
          </p:nvPr>
        </p:nvSpPr>
        <p:spPr>
          <a:xfrm>
            <a:off x="254000" y="30989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rgbClr val="C0504D"/>
                </a:solidFill>
                <a:latin typeface="Calibri" panose="020F0502020204030204" pitchFamily="34" charset="0"/>
              </a:rPr>
              <a:t>2015</a:t>
            </a:r>
            <a:endParaRPr lang="en-US" b="1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50" name="OTLSHAPE_TB_00000000000000000000000000000000_RightEndCaps"/>
          <p:cNvSpPr txBox="1"/>
          <p:nvPr>
            <p:custDataLst>
              <p:tags r:id="rId14"/>
            </p:custDataLst>
          </p:nvPr>
        </p:nvSpPr>
        <p:spPr>
          <a:xfrm>
            <a:off x="11474534" y="30989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C0504D"/>
                </a:solidFill>
                <a:latin typeface="Calibri" panose="020F0502020204030204" pitchFamily="34" charset="0"/>
              </a:rPr>
              <a:t>2016</a:t>
            </a:r>
            <a:endParaRPr lang="en-US" b="1" spc="-38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51" name="OTLSHAPE_TB_00000000000000000000000000000000_ScaleContainer"/>
          <p:cNvSpPr/>
          <p:nvPr>
            <p:custDataLst>
              <p:tags r:id="rId15"/>
            </p:custDataLst>
          </p:nvPr>
        </p:nvSpPr>
        <p:spPr>
          <a:xfrm>
            <a:off x="844465" y="3048000"/>
            <a:ext cx="105156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TLSHAPE_TB_00000000000000000000000000000000_ElapsedTime" hidden="1"/>
          <p:cNvSpPr/>
          <p:nvPr>
            <p:custDataLst>
              <p:tags r:id="rId16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TLSHAPE_TB_00000000000000000000000000000000_TodayMarkerShape" hidden="1"/>
          <p:cNvSpPr/>
          <p:nvPr>
            <p:custDataLst>
              <p:tags r:id="rId17"/>
            </p:custDataLst>
          </p:nvPr>
        </p:nvSpPr>
        <p:spPr>
          <a:xfrm>
            <a:off x="7900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TLSHAPE_TB_00000000000000000000000000000000_TodayMarkerText" hidden="1"/>
          <p:cNvSpPr txBox="1"/>
          <p:nvPr>
            <p:custDataLst>
              <p:tags r:id="rId18"/>
            </p:custDataLst>
          </p:nvPr>
        </p:nvSpPr>
        <p:spPr>
          <a:xfrm>
            <a:off x="844465" y="35560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6" name="OTLSHAPE_TB_00000000000000000000000000000000_TimescaleInterval1"/>
          <p:cNvSpPr txBox="1"/>
          <p:nvPr>
            <p:custDataLst>
              <p:tags r:id="rId19"/>
            </p:custDataLst>
          </p:nvPr>
        </p:nvSpPr>
        <p:spPr>
          <a:xfrm>
            <a:off x="907965" y="3145473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4" smtClean="0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  <a:endParaRPr lang="en-US" sz="1200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7" name="OTLSHAPE_TB_00000000000000000000000000000000_TimescaleInterval2"/>
          <p:cNvSpPr txBox="1"/>
          <p:nvPr>
            <p:custDataLst>
              <p:tags r:id="rId20"/>
            </p:custDataLst>
          </p:nvPr>
        </p:nvSpPr>
        <p:spPr>
          <a:xfrm>
            <a:off x="2220849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17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8" name="OTLSHAPE_TB_00000000000000000000000000000000_TimescaleInterval3"/>
          <p:cNvSpPr txBox="1"/>
          <p:nvPr>
            <p:custDataLst>
              <p:tags r:id="rId21"/>
            </p:custDataLst>
          </p:nvPr>
        </p:nvSpPr>
        <p:spPr>
          <a:xfrm>
            <a:off x="3533733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33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9" name="OTLSHAPE_TB_00000000000000000000000000000000_TimescaleInterval4"/>
          <p:cNvSpPr txBox="1"/>
          <p:nvPr>
            <p:custDataLst>
              <p:tags r:id="rId22"/>
            </p:custDataLst>
          </p:nvPr>
        </p:nvSpPr>
        <p:spPr>
          <a:xfrm>
            <a:off x="4846617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49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0" name="OTLSHAPE_TB_00000000000000000000000000000000_TimescaleInterval5"/>
          <p:cNvSpPr txBox="1"/>
          <p:nvPr>
            <p:custDataLst>
              <p:tags r:id="rId23"/>
            </p:custDataLst>
          </p:nvPr>
        </p:nvSpPr>
        <p:spPr>
          <a:xfrm>
            <a:off x="6159500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65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1" name="OTLSHAPE_TB_00000000000000000000000000000000_TimescaleInterval6"/>
          <p:cNvSpPr txBox="1"/>
          <p:nvPr>
            <p:custDataLst>
              <p:tags r:id="rId24"/>
            </p:custDataLst>
          </p:nvPr>
        </p:nvSpPr>
        <p:spPr>
          <a:xfrm>
            <a:off x="7472384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81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2" name="OTLSHAPE_TB_00000000000000000000000000000000_TimescaleInterval7"/>
          <p:cNvSpPr txBox="1"/>
          <p:nvPr>
            <p:custDataLst>
              <p:tags r:id="rId25"/>
            </p:custDataLst>
          </p:nvPr>
        </p:nvSpPr>
        <p:spPr>
          <a:xfrm>
            <a:off x="8785268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97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3" name="OTLSHAPE_TB_00000000000000000000000000000000_TimescaleInterval8"/>
          <p:cNvSpPr txBox="1"/>
          <p:nvPr>
            <p:custDataLst>
              <p:tags r:id="rId26"/>
            </p:custDataLst>
          </p:nvPr>
        </p:nvSpPr>
        <p:spPr>
          <a:xfrm>
            <a:off x="10098152" y="314547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Calibri" panose="020F0502020204030204" pitchFamily="34" charset="0"/>
              </a:rPr>
              <a:t>113</a:t>
            </a:r>
            <a:endParaRPr lang="en-US" sz="1200" spc="-2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4" name="OTLSHAPE_M_fac1076f8bf44b93a2c32467e2b2f630_Title"/>
          <p:cNvSpPr txBox="1"/>
          <p:nvPr>
            <p:custDataLst>
              <p:tags r:id="rId27"/>
            </p:custDataLst>
          </p:nvPr>
        </p:nvSpPr>
        <p:spPr>
          <a:xfrm>
            <a:off x="1018306" y="532289"/>
            <a:ext cx="71119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תחילת סימולציה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5" name="OTLSHAPE_M_fac1076f8bf44b93a2c32467e2b2f630_Date"/>
          <p:cNvSpPr txBox="1"/>
          <p:nvPr>
            <p:custDataLst>
              <p:tags r:id="rId28"/>
            </p:custDataLst>
          </p:nvPr>
        </p:nvSpPr>
        <p:spPr>
          <a:xfrm>
            <a:off x="1016904" y="910098"/>
            <a:ext cx="8913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12/16/2015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76" name="OTLSHAPE_M_fac1076f8bf44b93a2c32467e2b2f630_Shape"/>
          <p:cNvSpPr/>
          <p:nvPr>
            <p:custDataLst>
              <p:tags r:id="rId29"/>
            </p:custDataLst>
          </p:nvPr>
        </p:nvSpPr>
        <p:spPr>
          <a:xfrm rot="16200000">
            <a:off x="965115" y="1095333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TLSHAPE_M_e0ade5fef7894d3fac7c5769c5bdc1d5_Title"/>
          <p:cNvSpPr txBox="1"/>
          <p:nvPr>
            <p:custDataLst>
              <p:tags r:id="rId30"/>
            </p:custDataLst>
          </p:nvPr>
        </p:nvSpPr>
        <p:spPr>
          <a:xfrm>
            <a:off x="3406576" y="1335244"/>
            <a:ext cx="815961" cy="104494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תפיסה גלובלית - מערכת המערכות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8" name="OTLSHAPE_M_e0ade5fef7894d3fac7c5769c5bdc1d5_Date"/>
          <p:cNvSpPr txBox="1"/>
          <p:nvPr>
            <p:custDataLst>
              <p:tags r:id="rId31"/>
            </p:custDataLst>
          </p:nvPr>
        </p:nvSpPr>
        <p:spPr>
          <a:xfrm>
            <a:off x="3406576" y="2458450"/>
            <a:ext cx="99002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19/1/2016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79" name="OTLSHAPE_M_e0ade5fef7894d3fac7c5769c5bdc1d5_Shape"/>
          <p:cNvSpPr/>
          <p:nvPr>
            <p:custDataLst>
              <p:tags r:id="rId32"/>
            </p:custDataLst>
          </p:nvPr>
        </p:nvSpPr>
        <p:spPr>
          <a:xfrm rot="16200000">
            <a:off x="3292974" y="2314613"/>
            <a:ext cx="165244" cy="126503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TLSHAPE_M_7e4083913e934642a3382a090fdc1f83_Title"/>
          <p:cNvSpPr txBox="1"/>
          <p:nvPr>
            <p:custDataLst>
              <p:tags r:id="rId33"/>
            </p:custDataLst>
          </p:nvPr>
        </p:nvSpPr>
        <p:spPr>
          <a:xfrm>
            <a:off x="6085980" y="1453438"/>
            <a:ext cx="843757" cy="68207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תפיסה ואסטרטגיה </a:t>
            </a:r>
            <a:r>
              <a:rPr lang="he-IL" sz="1400" b="1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זירתית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1" name="OTLSHAPE_M_7e4083913e934642a3382a090fdc1f83_Date"/>
          <p:cNvSpPr txBox="1"/>
          <p:nvPr>
            <p:custDataLst>
              <p:tags r:id="rId34"/>
            </p:custDataLst>
          </p:nvPr>
        </p:nvSpPr>
        <p:spPr>
          <a:xfrm>
            <a:off x="6238319" y="2415314"/>
            <a:ext cx="807667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25/2/2016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2" name="OTLSHAPE_M_7e4083913e934642a3382a090fdc1f83_Shape"/>
          <p:cNvSpPr/>
          <p:nvPr>
            <p:custDataLst>
              <p:tags r:id="rId35"/>
            </p:custDataLst>
          </p:nvPr>
        </p:nvSpPr>
        <p:spPr>
          <a:xfrm rot="16200000">
            <a:off x="6196117" y="2255083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TLSHAPE_M_573a2f1125464b499973e36e644f6b9b_Title"/>
          <p:cNvSpPr txBox="1"/>
          <p:nvPr>
            <p:custDataLst>
              <p:tags r:id="rId36"/>
            </p:custDataLst>
          </p:nvPr>
        </p:nvSpPr>
        <p:spPr>
          <a:xfrm>
            <a:off x="8048065" y="-61891"/>
            <a:ext cx="1902759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מערכה מדינית-צבאית למול התרחיש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4" name="OTLSHAPE_M_573a2f1125464b499973e36e644f6b9b_Date"/>
          <p:cNvSpPr txBox="1"/>
          <p:nvPr>
            <p:custDataLst>
              <p:tags r:id="rId37"/>
            </p:custDataLst>
          </p:nvPr>
        </p:nvSpPr>
        <p:spPr>
          <a:xfrm>
            <a:off x="8662233" y="419912"/>
            <a:ext cx="869869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17/3/2016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5" name="OTLSHAPE_M_573a2f1125464b499973e36e644f6b9b_Shape"/>
          <p:cNvSpPr/>
          <p:nvPr>
            <p:custDataLst>
              <p:tags r:id="rId38"/>
            </p:custDataLst>
          </p:nvPr>
        </p:nvSpPr>
        <p:spPr>
          <a:xfrm rot="16200000">
            <a:off x="8521684" y="421625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TLSHAPE_M_48147575bf8843cd818c6098686be6a6_Title"/>
          <p:cNvSpPr txBox="1"/>
          <p:nvPr>
            <p:custDataLst>
              <p:tags r:id="rId39"/>
            </p:custDataLst>
          </p:nvPr>
        </p:nvSpPr>
        <p:spPr>
          <a:xfrm>
            <a:off x="9228284" y="673831"/>
            <a:ext cx="16925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אקט סימולציה יום אחד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87" name="OTLSHAPE_M_48147575bf8843cd818c6098686be6a6_Date"/>
          <p:cNvSpPr txBox="1"/>
          <p:nvPr>
            <p:custDataLst>
              <p:tags r:id="rId40"/>
            </p:custDataLst>
          </p:nvPr>
        </p:nvSpPr>
        <p:spPr>
          <a:xfrm>
            <a:off x="9260033" y="910098"/>
            <a:ext cx="82352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8" name="OTLSHAPE_M_48147575bf8843cd818c6098686be6a6_Shape"/>
          <p:cNvSpPr/>
          <p:nvPr>
            <p:custDataLst>
              <p:tags r:id="rId41"/>
            </p:custDataLst>
          </p:nvPr>
        </p:nvSpPr>
        <p:spPr>
          <a:xfrm rot="16200000">
            <a:off x="8999684" y="830961"/>
            <a:ext cx="228600" cy="2286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TLSHAPE_M_d6c5e6c1337a43bf985d430d4edd4f61_Title"/>
          <p:cNvSpPr txBox="1"/>
          <p:nvPr>
            <p:custDataLst>
              <p:tags r:id="rId42"/>
            </p:custDataLst>
          </p:nvPr>
        </p:nvSpPr>
        <p:spPr>
          <a:xfrm>
            <a:off x="9524755" y="1184691"/>
            <a:ext cx="1396124" cy="1954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"Reframing"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שבוע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0" name="OTLSHAPE_M_d6c5e6c1337a43bf985d430d4edd4f61_Date"/>
          <p:cNvSpPr txBox="1"/>
          <p:nvPr>
            <p:custDataLst>
              <p:tags r:id="rId43"/>
            </p:custDataLst>
          </p:nvPr>
        </p:nvSpPr>
        <p:spPr>
          <a:xfrm>
            <a:off x="9532102" y="1367983"/>
            <a:ext cx="128014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20-27/3/2016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1" name="OTLSHAPE_M_d6c5e6c1337a43bf985d430d4edd4f61_Shape"/>
          <p:cNvSpPr/>
          <p:nvPr>
            <p:custDataLst>
              <p:tags r:id="rId44"/>
            </p:custDataLst>
          </p:nvPr>
        </p:nvSpPr>
        <p:spPr>
          <a:xfrm rot="16200000">
            <a:off x="9327905" y="132795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TLSHAPE_M_c8d12c432ce94daa8e70fbdb25bbbd21_Title"/>
          <p:cNvSpPr txBox="1"/>
          <p:nvPr>
            <p:custDataLst>
              <p:tags r:id="rId45"/>
            </p:custDataLst>
          </p:nvPr>
        </p:nvSpPr>
        <p:spPr>
          <a:xfrm>
            <a:off x="9507248" y="1689430"/>
            <a:ext cx="1700035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אקט סימולציה יומיים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93" name="OTLSHAPE_M_c8d12c432ce94daa8e70fbdb25bbbd21_Date"/>
          <p:cNvSpPr txBox="1"/>
          <p:nvPr>
            <p:custDataLst>
              <p:tags r:id="rId46"/>
            </p:custDataLst>
          </p:nvPr>
        </p:nvSpPr>
        <p:spPr>
          <a:xfrm>
            <a:off x="9670310" y="2011103"/>
            <a:ext cx="130467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27-28/3/2016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4" name="OTLSHAPE_M_c8d12c432ce94daa8e70fbdb25bbbd21_Shape"/>
          <p:cNvSpPr/>
          <p:nvPr>
            <p:custDataLst>
              <p:tags r:id="rId47"/>
            </p:custDataLst>
          </p:nvPr>
        </p:nvSpPr>
        <p:spPr>
          <a:xfrm rot="16200000">
            <a:off x="9409960" y="1846707"/>
            <a:ext cx="228600" cy="2286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TLSHAPE_M_8b0e5cdca07b417fa561421310f3b2e0_Title"/>
          <p:cNvSpPr txBox="1"/>
          <p:nvPr>
            <p:custDataLst>
              <p:tags r:id="rId48"/>
            </p:custDataLst>
          </p:nvPr>
        </p:nvSpPr>
        <p:spPr>
          <a:xfrm>
            <a:off x="9764570" y="2337633"/>
            <a:ext cx="67195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תחקיר וסיכום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6" name="OTLSHAPE_M_8b0e5cdca07b417fa561421310f3b2e0_Date"/>
          <p:cNvSpPr txBox="1"/>
          <p:nvPr>
            <p:custDataLst>
              <p:tags r:id="rId49"/>
            </p:custDataLst>
          </p:nvPr>
        </p:nvSpPr>
        <p:spPr>
          <a:xfrm>
            <a:off x="9770921" y="2741463"/>
            <a:ext cx="926523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30/3/2016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7" name="OTLSHAPE_M_8b0e5cdca07b417fa561421310f3b2e0_Shape"/>
          <p:cNvSpPr/>
          <p:nvPr>
            <p:custDataLst>
              <p:tags r:id="rId50"/>
            </p:custDataLst>
          </p:nvPr>
        </p:nvSpPr>
        <p:spPr>
          <a:xfrm rot="16200000">
            <a:off x="9574071" y="2514219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TLSHAPE_M_4c2577eaa5f8482d87d15801575af368_Title"/>
          <p:cNvSpPr txBox="1"/>
          <p:nvPr>
            <p:custDataLst>
              <p:tags r:id="rId51"/>
            </p:custDataLst>
          </p:nvPr>
        </p:nvSpPr>
        <p:spPr>
          <a:xfrm>
            <a:off x="11462330" y="2082504"/>
            <a:ext cx="590551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הפקת תוצר מסכם 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9" name="OTLSHAPE_M_4c2577eaa5f8482d87d15801575af368_Date"/>
          <p:cNvSpPr txBox="1"/>
          <p:nvPr>
            <p:custDataLst>
              <p:tags r:id="rId52"/>
            </p:custDataLst>
          </p:nvPr>
        </p:nvSpPr>
        <p:spPr>
          <a:xfrm>
            <a:off x="11360066" y="2646865"/>
            <a:ext cx="87003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20/4/2016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0" name="OTLSHAPE_M_4c2577eaa5f8482d87d15801575af368_Shape"/>
          <p:cNvSpPr/>
          <p:nvPr>
            <p:custDataLst>
              <p:tags r:id="rId53"/>
            </p:custDataLst>
          </p:nvPr>
        </p:nvSpPr>
        <p:spPr>
          <a:xfrm rot="16200000">
            <a:off x="11297231" y="2428960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TLSHAPE_M_7a30b6abf1d14420ba43f690b7289863_Title"/>
          <p:cNvSpPr txBox="1"/>
          <p:nvPr>
            <p:custDataLst>
              <p:tags r:id="rId54"/>
            </p:custDataLst>
          </p:nvPr>
        </p:nvSpPr>
        <p:spPr>
          <a:xfrm>
            <a:off x="1519173" y="2267724"/>
            <a:ext cx="1384300" cy="43088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הבניית תהליך הלמידה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2" name="OTLSHAPE_M_7a30b6abf1d14420ba43f690b7289863_Date"/>
          <p:cNvSpPr txBox="1"/>
          <p:nvPr>
            <p:custDataLst>
              <p:tags r:id="rId55"/>
            </p:custDataLst>
          </p:nvPr>
        </p:nvSpPr>
        <p:spPr>
          <a:xfrm>
            <a:off x="1729506" y="2646865"/>
            <a:ext cx="96363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23/12/2015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3" name="OTLSHAPE_M_7a30b6abf1d14420ba43f690b7289863_Shape"/>
          <p:cNvSpPr/>
          <p:nvPr>
            <p:custDataLst>
              <p:tags r:id="rId56"/>
            </p:custDataLst>
          </p:nvPr>
        </p:nvSpPr>
        <p:spPr>
          <a:xfrm rot="16200000">
            <a:off x="1532657" y="259947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סוגר זוויתי 445"/>
          <p:cNvSpPr/>
          <p:nvPr/>
        </p:nvSpPr>
        <p:spPr>
          <a:xfrm>
            <a:off x="10395301" y="3572706"/>
            <a:ext cx="2170976" cy="1298851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e-IL" sz="1600" b="1" u="sng" dirty="0"/>
              <a:t>שלב </a:t>
            </a:r>
            <a:r>
              <a:rPr lang="he-IL" sz="1600" b="1" u="sng" dirty="0" smtClean="0"/>
              <a:t>התחקיר</a:t>
            </a:r>
          </a:p>
          <a:p>
            <a:pPr algn="ctr"/>
            <a:r>
              <a:rPr lang="he-IL" sz="1400" dirty="0"/>
              <a:t>הנחיות</a:t>
            </a:r>
          </a:p>
          <a:p>
            <a:pPr algn="ctr"/>
            <a:r>
              <a:rPr lang="he-IL" sz="1400" dirty="0"/>
              <a:t>לתחקיר</a:t>
            </a:r>
            <a:endParaRPr lang="en-US" sz="1400" dirty="0"/>
          </a:p>
        </p:txBody>
      </p:sp>
      <p:sp>
        <p:nvSpPr>
          <p:cNvPr id="448" name="סוגר זוויתי 447"/>
          <p:cNvSpPr/>
          <p:nvPr/>
        </p:nvSpPr>
        <p:spPr>
          <a:xfrm>
            <a:off x="10408593" y="5069585"/>
            <a:ext cx="2170976" cy="1298851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e-IL" sz="1400" b="1" dirty="0" smtClean="0"/>
              <a:t>תחקיר</a:t>
            </a:r>
          </a:p>
          <a:p>
            <a:pPr algn="ctr"/>
            <a:r>
              <a:rPr lang="he-IL" sz="1400" dirty="0" smtClean="0"/>
              <a:t>בפורמט</a:t>
            </a:r>
          </a:p>
          <a:p>
            <a:pPr algn="ctr"/>
            <a:r>
              <a:rPr lang="he-IL" sz="1400" b="1" dirty="0" smtClean="0"/>
              <a:t>סיכום קבוצתי ואישי </a:t>
            </a:r>
            <a:endParaRPr lang="en-US" sz="1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2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mYWxzZSwiVmVyc2lvbiI6eyIkaWQiOiIyIiwiVmVyc2lvbiI6IjMuMC4xIiwiT3JpZ2luYWxBc3NlbWJseVZlcnNpb24iOiIzLjAxLjA1LjAwIiwiRWRpdGlvbiI6IkJhc2ljIiwiSXNQbHVzRWRpdGlvbiI6ZmFsc2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QsIkVuZERhdGVQb3NpdGlvbiI6NC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fSwiSXNWaXNpYmxlIjp0cnVlLCJQYXJlbnRTdHlsZSI6bnVsbH0sIlNob3dFbGFwc2VkVGltZUdyYWRpZW50U3R5bGUiOnRydWV9LCJTY2FsZSI6eyIkaWQiOiIxMjIiLCJTdGFydERhdGUiOiIyMDE1LTEyLTE2VDIzOjU5OjU5Ljk5OVoiLCJFbmREYXRlIjoiMjAxNi0wNC0yMFQyMzo1OTo1OS45OTlaIiwiRm9ybWF0IjoiZCIsIlR5cGUiOjAsIkF1dG9EYXRlUmFuZ2UiOnRydWUsIldvcmtpbmdEYXlzIjozMSwiVG9kYXlNYXJrZXJUZXh0IjoiVG9kYXkiLCJBdXRvU2NhbGVUeXBlIjp0cnVlfSwiTWlsZXN0b25lcyI6W3siJGlkIjoiMTIzIiwiRGF0ZSI6IjIwMTUtMTItMTZ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ZmFsc2UsIkhpZGVEYXRlIjpmYWxzZSwiU2hhcGVTaXplIjoxLCJTcGFjaW5nIjoyLjAsIlBhZGRpbmciOnsiJHJlZiI6IjU4In0sIlNoYXBlU3R5bGUiOnsiJGlkIjoiMTI4IiwiTWFyZ2luIjp7IiRyZWYiOiI2MCJ9LCJQYWRkaW5nIjp7IiRyZWYiOiI2MSJ9LCJCYWNrZ3JvdW5kIjp7IiRpZCI6IjEyOSIsIkNvbG9yIjp7IiRpZCI6IjEzMCIsIkEiOjI1NSwiUiI6MCwiRyI6MTE0LCJCIjoxODh9fSwiSXNWaXNpYmxlIjp0cnVlLCJXaWR0aCI6MTguMCwiSGVpZ2h0IjoyM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EsIkZvbnROYW1lIjoiQ2FsaWJyaSIsIklzQm9sZCI6dHJ1ZSwiSXNJdGFsaWMiOmZhbHNlLCJJc1VuZGVybGluZWQiOmZhbHNlLCJQYXJlbnRTdHlsZSI6eyIkcmVmIjoiNjYifX0sIkF1dG9TaXplIjoyLCJGb3JlZ3JvdW5kIjp7IiRyZWYiOiI2NyJ9LCJNYXhXaWR0aCI6NDc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mYWMxMDc2Zi04YmY0LTRiOTMtYTJjMy0yNDY3ZTJiMmY2MzAiLCJUaXRsZSI6Iteq15fXmdec16og16HXmdee15XXnNem15nXlCIsIk5vdGUiOm51bGwsIkh5cGVybGluayI6bnVsbCwiSXNDaGFuZ2VkIjpmYWxzZSwiSXNOZXciOmZhbHNlfSx7IiRpZCI6IjEzOSIsIkRhdGUiOiIyMDE2LTAxLTE0VDIzOjU5OjU5Ljk5OVoiLCJTdHlsZSI6eyIkaWQiOiIxNDAiLCJTaGFwZSI6MiwiQ29ubmVjdG9yTWFyZ2luIjp7IiRyZWYiOiI1NCJ9LCJDb25uZWN0b3JTdHlsZSI6eyIkaWQiOiIxNDEiLCJMaW5lQ29sb3IiOnsiJGlkIjoiMTQyIiwiJHR5cGUiOiJOTFJFLkNvbW1vbi5Eb20uU29saWRDb2xvckJydXNoLCBOTFJFLkNvbW1vbiIsIkNvbG9yIjp7IiRpZCI6IjE0MyIsIkEiOjEyNywiUiI6NjgsIkciOjg0LCJCIjoxMDZ9fSwiTGluZVdlaWdodCI6MS4wLCJMaW5lVHlwZSI6MCwiUGFyZW50U3R5bGUiOnsiJHJlZiI6IjU1In19LCJJc0JlbG93VGltZWJhbmQiOmZhbHNlLCJIaWRlRGF0ZSI6ZmFsc2UsIlNoYXBlU2l6ZSI6MCwiU3BhY2luZyI6Mi4wLCJQYWRkaW5nIjp7IiRyZWYiOiI1OCJ9LCJTaGFwZVN0eWxlIjp7IiRpZCI6IjE0NCIsIk1hcmdpbiI6eyIkcmVmIjoiNjAifSwiUGFkZGluZyI6eyIkcmVmIjoiNjEifSwiQmFja2dyb3VuZCI6eyIkaWQiOiIxNDUiLCJDb2xvciI6eyIkaWQiOiIxNDYiLCJBIjoyNTUsIlIiOjY4LCJHIjo4NCwiQiI6MTA2fX0sIklzVmlzaWJsZSI6dHJ1ZSwiV2lkdGgiOjguMCwiSGVpZ2h0Ijo4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IsIkZvcmVncm91bmQiOnsiJHJlZiI6IjY3In0sIk1heFdpZHRoIjo0Ny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TAiLCJMaW5lQ29sb3IiOm51bGwsIkxpbmVXZWlnaHQiOjAuMCwiTGluZVR5cGUiOjAsIlBhcmVudFN0eWxlIjpudWxsfSwiUGFyZW50U3R5bGUiOnsiJHJlZiI6IjY1In19LCJEYXRlU3R5bGUiOnsiJGlkIjoiMTUxIiwiRm9udFNldHRpbmdzIjp7IiRpZCI6IjE1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yIsIkxpbmVDb2xvciI6bnVsbCwiTGluZVdlaWdodCI6MC4wLCJMaW5lVHlwZSI6MCwiUGFyZW50U3R5bGUiOm51bGx9LCJQYXJlbnRTdHlsZSI6eyIkcmVmIjoiNzIifX0sIkRhdGVGb3JtYXQiOnsiJHJlZiI6Ijc5In0sIklzVmlzaWJsZSI6dHJ1ZSwiUGFyZW50U3R5bGUiOnsiJHJlZiI6IjUzIn19LCJQb3NpdGlvbiI6eyIkaWQiOiIxNTQiLCJSYXRpbyI6MC4wLCJJc0N1c3RvbSI6ZmFsc2V9LCJJZCI6ImUwYWRlNWZlLWY3ODktNGQzZi1hYzdjLTU3NjljNWJkYzFkNSIsIlRpdGxlIjoi15TXpteS16og16rXpNeZ16HXlCDXktec15XXkdec15nXqiAtINee16LXqNeb16og15TXntei16jXm9eV16oiLCJOb3RlIjpudWxsLCJIeXBlcmxpbmsiOm51bGwsIklzQ2hhbmdlZCI6ZmFsc2UsIklzTmV3IjpmYWxzZX0seyIkaWQiOiIxNTUiLCJEYXRlIjoiMjAxNi0wMi0xOFQyMzo1OTo1OS45OTlaIiwiU3R5bGUiOnsiJGlkIjoiMTU2IiwiU2hhcGUiOjIsIkNvbm5lY3Rvck1hcmdpbiI6eyIkcmVmIjoiNTQifSwiQ29ubmVjdG9yU3R5bGUiOnsiJGlkIjoiMTU3IiwiTGluZUNvbG9yIjp7IiRpZCI6IjE1OCIsIiR0eXBlIjoiTkxSRS5Db21tb24uRG9tLlNvbGlkQ29sb3JCcnVzaCwgTkxSRS5Db21tb24iLCJDb2xvciI6eyIkaWQiOiIxNTkiLCJBIjoxMjcsIlIiOjY4LCJHIjo4NCwiQiI6MTA2fX0sIkxpbmVXZWlnaHQiOjEuMCwiTGluZVR5cGUiOjAsIlBhcmVudFN0eWxlIjp7IiRyZWYiOiI1NSJ9fSwiSXNCZWxvd1RpbWViYW5kIjpmYWxzZSwiSGlkZURhdGUiOmZhbHNlLCJTaGFwZVNpemUiOjEsIlNwYWNpbmciOjIuMCwiUGFkZGluZyI6eyIkcmVmIjoiNTgifSwiU2hhcGVTdHlsZSI6eyIkaWQiOiIxNjAiLCJNYXJnaW4iOnsiJHJlZiI6IjYwIn0sIlBhZGRpbmciOnsiJHJlZiI6IjYxIn0sIkJhY2tncm91bmQiOnsiJGlkIjoiMTYxIiwiQ29sb3IiOnsiJGlkIjoiMTYyIiwiQSI6MjU1LCJSIjo2OCwiRyI6ODQsIkIiOjEwNn19LCJJc1Zpc2libGUiOnRydWUsIldpZHRoIjoxOC4wLCJIZWlnaHQiOjIwLjAsIkJvcmRlclN0eWxlIjp7IiRpZCI6IjE2MyIsIkxpbmVDb2xvciI6eyIkcmVmIjoiNjMifSwiTGluZVdlaWdodCI6MC4wLCJMaW5lVHlwZSI6MCwiUGFyZW50U3R5bGUiOnsiJHJlZiI6IjYyIn19LCJQYXJlbnRTdHlsZSI6eyIkcmVmIjoiNTkifX0sIlRpdGxlU3R5bGUiOnsiJGlkIjoiMTY0IiwiRm9udFNldHRpbmdzIjp7IiRpZCI6IjE2NSIsIkZvbnRTaXplIjoxMSwiRm9udE5hbWUiOiJDYWxpYnJpIiwiSXNCb2xkIjp0cnVlLCJJc0l0YWxpYyI6ZmFsc2UsIklzVW5kZXJsaW5lZCI6ZmFsc2UsIlBhcmVudFN0eWxlIjp7IiRyZWYiOiI2NiJ9fSwiQXV0b1NpemUiOjIsIkZvcmVncm91bmQiOnsiJHJlZiI6IjY3In0sIk1heFdpZHRoIjo1O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YiLCJMaW5lQ29sb3IiOm51bGwsIkxpbmVXZWlnaHQiOjAuMCwiTGluZVR5cGUiOjAsIlBhcmVudFN0eWxlIjpudWxsfSwiUGFyZW50U3R5bGUiOnsiJHJlZiI6IjY1In19LCJEYXRlU3R5bGUiOnsiJGlkIjoiMTY3IiwiRm9udFNldHRpbmdzIjp7IiRpZCI6IjE2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SIsIkxpbmVDb2xvciI6bnVsbCwiTGluZVdlaWdodCI6MC4wLCJMaW5lVHlwZSI6MCwiUGFyZW50U3R5bGUiOm51bGx9LCJQYXJlbnRTdHlsZSI6eyIkcmVmIjoiNzIifX0sIkRhdGVGb3JtYXQiOnsiJHJlZiI6Ijc5In0sIklzVmlzaWJsZSI6dHJ1ZSwiUGFyZW50U3R5bGUiOnsiJHJlZiI6IjUzIn19LCJQb3NpdGlvbiI6eyIkaWQiOiIxNzAiLCJSYXRpbyI6MC4wLCJJc0N1c3RvbSI6ZmFsc2V9LCJJZCI6IjdlNDA4MzkxLTNlOTMtNDY0Mi1hMzM4LTJhMDkwZmRjMWY4MyIsIlRpdGxlIjoi15TXpteS16og16rXpNeZ16HXlCDXldeQ16HXmNeo15jXkteZ15Qg15bXmdeo16rXmdeqIiwiTm90ZSI6bnVsbCwiSHlwZXJsaW5rIjpudWxsLCJJc0NoYW5nZWQiOmZhbHNlLCJJc05ldyI6ZmFsc2V9LHsiJGlkIjoiMTcxIiwiRGF0ZSI6IjIwMTYtMDMtMTdUMjM6NTk6NTkuOTk5WiIsIlN0eWxlIjp7IiRpZCI6IjE3MiIsIlNoYXBlIjoyLCJDb25uZWN0b3JNYXJnaW4iOnsiJHJlZiI6IjU0In0sIkNvbm5lY3RvclN0eWxlIjp7IiRpZCI6IjE3MyIsIkxpbmVDb2xvciI6eyIkaWQiOiIxNzQiLCIkdHlwZSI6Ik5MUkUuQ29tbW9uLkRvbS5Tb2xpZENvbG9yQnJ1c2gsIE5MUkUuQ29tbW9uIiwiQ29sb3IiOnsiJGlkIjoiMTc1IiwiQSI6MTI3LCJSIjo2OCwiRyI6ODQsIkIiOjEwNn19LCJMaW5lV2VpZ2h0IjoxLjAsIkxpbmVUeXBlIjowLCJQYXJlbnRTdHlsZSI6eyIkcmVmIjoiNTUifX0sIklzQmVsb3dUaW1lYmFuZCI6ZmFsc2UsIkhpZGVEYXRlIjpmYWxzZSwiU2hhcGVTaXplIjoxLCJTcGFjaW5nIjoyLjAsIlBhZGRpbmciOnsiJHJlZiI6IjU4In0sIlNoYXBlU3R5bGUiOnsiJGlkIjoiMTc2IiwiTWFyZ2luIjp7IiRyZWYiOiI2MCJ9LCJQYWRkaW5nIjp7IiRyZWYiOiI2MSJ9LCJCYWNrZ3JvdW5kIjp7IiRpZCI6IjE3NyIsIkNvbG9yIjp7IiRpZCI6IjE3OCIsIkEiOjI1NSwiUiI6NjgsIkciOjg0LCJCIjoxMDZ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yLCJGb3JlZ3JvdW5kIjp7IiRyZWYiOiI2NyJ9LCJNYXhXaWR0aCI6Nz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gyIiwiTGluZUNvbG9yIjpudWxsLCJMaW5lV2VpZ2h0IjowLjAsIkxpbmVUeXBlIjowLCJQYXJlbnRTdHlsZSI6bnVsbH0sIlBhcmVudFN0eWxlIjp7IiRyZWYiOiI2NSJ9fSwiRGF0ZVN0eWxlIjp7IiRpZCI6IjE4MyIsIkZvbnRTZXR0aW5ncyI6eyIkaWQiOiIxODQ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UiLCJMaW5lQ29sb3IiOm51bGwsIkxpbmVXZWlnaHQiOjAuMCwiTGluZVR5cGUiOjAsIlBhcmVudFN0eWxlIjpudWxsfSwiUGFyZW50U3R5bGUiOnsiJHJlZiI6IjcyIn19LCJEYXRlRm9ybWF0Ijp7IiRyZWYiOiI3OSJ9LCJJc1Zpc2libGUiOnRydWUsIlBhcmVudFN0eWxlIjp7IiRyZWYiOiI1MyJ9fSwiUG9zaXRpb24iOnsiJGlkIjoiMTg2IiwiUmF0aW8iOjAuMCwiSXNDdXN0b20iOmZhbHNlfSwiSWQiOiI1NzNhMmYxMS0yNTQ2LTRiNDktOTk3My1lMzZlNjQ0ZjZiOWIiLCJUaXRsZSI6IteU16bXkteqINee16LXqNeb15Qg157Xk9eZ16DXmdeqLdem15HXkNeZ16og15zXnteV15wg15TXqteo15fXmdepIiwiTm90ZSI6bnVsbCwiSHlwZXJsaW5rIjpudWxsLCJJc0NoYW5nZWQiOmZhbHNlLCJJc05ldyI6ZmFsc2V9LHsiJGlkIjoiMTg3IiwiRGF0ZSI6IjIwMTYtMDMtMjN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yMzQsIkciOjIyLCJCIjozMH19LCJMaW5lV2VpZ2h0IjoxLjAsIkxpbmVUeXBlIjowLCJQYXJlbnRTdHlsZSI6eyIkcmVmIjoiNTUifX0sIklzQmVsb3dUaW1lYmFuZCI6ZmFsc2UsIkhpZGVEYXRlIjpmYWxzZSwiU2hhcGVTaXplIjoyLCJTcGFjaW5nIjoyLjAsIlBhZGRpbmciOnsiJHJlZiI6IjU4In0sIlNoYXBlU3R5bGUiOnsiJGlkIjoiMTkyIiwiTWFyZ2luIjp7IiRyZWYiOiI2MCJ9LCJQYWRkaW5nIjp7IiRyZWYiOiI2MSJ9LCJCYWNrZ3JvdW5kIjp7IiRpZCI6IjE5MyIsIkNvbG9yIjp7IiRpZCI6IjE5NCIsIkEiOjI1NSwiUiI6MjM0LCJHIjoyMiwiQiI6MzB9fSwiSXNWaXNpYmxlIjp0cnVlLCJXaWR0aCI6MTguMCwiSGVpZ2h0IjoxO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NDgxNDc1NzUtYmY4OC00M2NkLTgxOGMtNjA5ODY4NmJlNmE2IiwiVGl0bGUiOiLXkNen15gg16HXmdee15XXnNem15nXlCDXmdeV150g15DXl9eTIiwiTm90ZSI6bnVsbCwiSHlwZXJsaW5rIjpudWxsLCJJc0NoYW5nZWQiOmZhbHNlLCJJc05ldyI6ZmFsc2V9LHsiJGlkIjoiMjAzIiwiRGF0ZSI6IjIwMTYtMDMtMjdUMjM6NTk6NTkuOTk5WiIsIlN0eWxlIjp7IiRpZCI6IjIwNCIsIlNoYXBlIjoyLCJDb25uZWN0b3JNYXJnaW4iOnsiJHJlZiI6IjU0In0sIkNvbm5lY3RvclN0eWxlIjp7IiRpZCI6IjIwNSIsIkxpbmVDb2xvciI6eyIkaWQiOiIyMDYiLCIkdHlwZSI6Ik5MUkUuQ29tbW9uLkRvbS5Tb2xpZENvbG9yQnJ1c2gsIE5MUkUuQ29tbW9uIiwiQ29sb3IiOnsiJGlkIjoiMjA3IiwiQSI6MTI3LCJSIjo2OCwiRyI6ODQsIkIiOjEwNn19LCJMaW5lV2VpZ2h0IjoxLjAsIkxpbmVUeXBlIjowLCJQYXJlbnRTdHlsZSI6eyIkcmVmIjoiNTUifX0sIklzQmVsb3dUaW1lYmFuZCI6ZmFsc2UsIkhpZGVEYXRlIjpmYWxzZSwiU2hhcGVTaXplIjoxLCJTcGFjaW5nIjoyLjAsIlBhZGRpbmciOnsiJHJlZiI6IjU4In0sIlNoYXBlU3R5bGUiOnsiJGlkIjoiMjA4IiwiTWFyZ2luIjp7IiRyZWYiOiI2MCJ9LCJQYWRkaW5nIjp7IiRyZWYiOiI2MSJ9LCJCYWNrZ3JvdW5kIjp7IiRpZCI6IjIwOSIsIkNvbG9yIjp7IiRpZCI6IjIxMCIsIkEiOjI1NSwiUiI6NjgsIkciOjg0LCJCIjoxMDZ9fSwiSXNWaXNpYmxlIjp0cnVlLCJXaWR0aCI6MTguMCwiSGVpZ2h0IjoyMC4wLCJCb3JkZXJTdHlsZSI6eyIkaWQiOiIyMTEiLCJMaW5lQ29sb3IiOnsiJHJlZiI6IjYzIn0sIkxpbmVXZWlnaHQiOjAuMCwiTGluZVR5cGUiOjAsIlBhcmVudFN0eWxlIjp7IiRyZWYiOiI2MiJ9fSwiUGFyZW50U3R5bGUiOnsiJHJlZiI6IjU5In19LCJUaXRsZVN0eWxlIjp7IiRpZCI6IjIxMiIsIkZvbnRTZXR0aW5ncyI6eyIkaWQiOiIyMTMiLCJGb250U2l6ZSI6MTEsIkZvbnROYW1lIjoiQ2FsaWJyaSIsIklzQm9sZCI6dHJ1ZSwiSXNJdGFsaWMiOmZhbHNlLCJJc1VuZGVybGluZWQiOmZhbHNlLCJQYXJlbnRTdHlsZSI6eyIkcmVmIjoiNjYifX0sIkF1dG9TaXplIjoyLCJGb3JlZ3JvdW5kIjp7IiRyZWYiOiI2NyJ9LCJNYXhXaWR0aCI6OTEuNzQ1NDI5OTkyNjc1Nzgx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mQ2YzVlNmMxLTMzN2EtNDNiZi05ODVkLTQzMGQ0ZWRkNGY2MSIsIlRpdGxlIjoiXCJSZWZyYW1pbmdcItep15HXldeiIiwiTm90ZSI6bnVsbCwiSHlwZXJsaW5rIjpudWxsLCJJc0NoYW5nZWQiOmZhbHNlLCJJc05ldyI6ZmFsc2V9LHsiJGlkIjoiMjE5IiwiRGF0ZSI6IjIwMTYtMDMtMjhUMjM6NTk6NTkuOTk5WiIsIlN0eWxlIjp7IiRpZCI6IjIyMCIsIlNoYXBlIjoyLCJDb25uZWN0b3JNYXJnaW4iOnsiJHJlZiI6IjU0In0sIkNvbm5lY3RvclN0eWxlIjp7IiRpZCI6IjIyMSIsIkxpbmVDb2xvciI6eyIkaWQiOiIyMjIiLCIkdHlwZSI6Ik5MUkUuQ29tbW9uLkRvbS5Tb2xpZENvbG9yQnJ1c2gsIE5MUkUuQ29tbW9uIiwiQ29sb3IiOnsiJGlkIjoiMjIzIiwiQSI6MTI3LCJSIjo2OCwiRyI6ODQsIkIiOjEwNn19LCJMaW5lV2VpZ2h0IjoxLjAsIkxpbmVUeXBlIjowLCJQYXJlbnRTdHlsZSI6eyIkcmVmIjoiNTUifX0sIklzQmVsb3dUaW1lYmFuZCI6ZmFsc2UsIkhpZGVEYXRlIjpmYWxzZSwiU2hhcGVTaXplIjoyLCJTcGFjaW5nIjoyLjAsIlBhZGRpbmciOnsiJHJlZiI6IjU4In0sIlNoYXBlU3R5bGUiOnsiJGlkIjoiMjI0IiwiTWFyZ2luIjp7IiRyZWYiOiI2MCJ9LCJQYWRkaW5nIjp7IiRyZWYiOiI2MSJ9LCJCYWNrZ3JvdW5kIjp7IiRpZCI6IjIyNSIsIkNvbG9yIjp7IiRpZCI6IjIyNiIsIkEiOjI1NSwiUiI6NjgsIkciOjg0LCJCIjoxMDZ9fSwiSXNWaXNpYmxlIjp0cnVlLCJXaWR0aCI6MTguMCwiSGVpZ2h0IjoxO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yLCJGb3JlZ3JvdW5kIjp7IiRyZWYiOiI2NyJ9LCJNYXhXaWR0aCI6NzM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MwIiwiTGluZUNvbG9yIjpudWxsLCJMaW5lV2VpZ2h0IjowLjAsIkxpbmVUeXBlIjowLCJQYXJlbnRTdHlsZSI6bnVsbH0sIlBhcmVudFN0eWxlIjp7IiRyZWYiOiI2NSJ9fSwiRGF0ZVN0eWxlIjp7IiRpZCI6IjIzMSIsIkZvbnRTZXR0aW5ncyI6eyIkaWQiOiIyMz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MiLCJMaW5lQ29sb3IiOm51bGwsIkxpbmVXZWlnaHQiOjAuMCwiTGluZVR5cGUiOjAsIlBhcmVudFN0eWxlIjpudWxsfSwiUGFyZW50U3R5bGUiOnsiJHJlZiI6IjcyIn19LCJEYXRlRm9ybWF0Ijp7IiRyZWYiOiI3OSJ9LCJJc1Zpc2libGUiOnRydWUsIlBhcmVudFN0eWxlIjp7IiRyZWYiOiI1MyJ9fSwiUG9zaXRpb24iOnsiJGlkIjoiMjM0IiwiUmF0aW8iOjAuMCwiSXNDdXN0b20iOmZhbHNlfSwiSWQiOiJjOGQxMmM0My0yY2U5LTRkYWEtOGU3MC1mYmRiMjViYmJkMjEiLCJUaXRsZSI6IteQ16fXmCDXodeZ157Xldec16bXmdeUINeZ15XXnteZ15nXnSIsIk5vdGUiOm51bGwsIkh5cGVybGluayI6bnVsbCwiSXNDaGFuZ2VkIjpmYWxzZSwiSXNOZXciOmZhbHNlfSx7IiRpZCI6IjIzNSIsIkRhdGUiOiIyMDE2LTAzLTMwVDIzOjU5OjU5Ljk5OVoiLCJTdHlsZSI6eyIkaWQiOiIyMzYiLCJTaGFwZSI6MiwiQ29ubmVjdG9yTWFyZ2luIjp7IiRyZWYiOiI1NCJ9LCJDb25uZWN0b3JTdHlsZSI6eyIkaWQiOiIyMzciLCJMaW5lQ29sb3IiOnsiJGlkIjoiMjM4IiwiJHR5cGUiOiJOTFJFLkNvbW1vbi5Eb20uU29saWRDb2xvckJydXNoLCBOTFJFLkNvbW1vbiIsIkNvbG9yIjp7IiRpZCI6IjIzOSIsIkEiOjEyNywiUiI6MiwiRyI6MTc4LCJCIjoyMzh9fSwiTGluZVdlaWdodCI6MS4wLCJMaW5lVHlwZSI6MCwiUGFyZW50U3R5bGUiOnsiJHJlZiI6IjU1In19LCJJc0JlbG93VGltZWJhbmQiOmZhbHNlLCJIaWRlRGF0ZSI6ZmFsc2UsIlNoYXBlU2l6ZSI6MSwiU3BhY2luZyI6Mi4wLCJQYWRkaW5nIjp7IiRyZWYiOiI1OCJ9LCJTaGFwZVN0eWxlIjp7IiRpZCI6IjI0MCIsIk1hcmdpbiI6eyIkcmVmIjoiNjAifSwiUGFkZGluZyI6eyIkcmVmIjoiNjEifSwiQmFja2dyb3VuZCI6eyIkaWQiOiIyNDEiLCJDb2xvciI6eyIkaWQiOiIyNDIiLCJBIjoyNTUsIlIiOjIsIkciOjE3OCwiQiI6MjM4fX0sIklzVmlzaWJsZSI6dHJ1ZSwiV2lkdGgiOjE4LjAsIkhlaWdodCI6MjAuMCwiQm9yZGVyU3R5bGUiOnsiJGlkIjoiMjQzIiwiTGluZUNvbG9yIjp7IiRyZWYiOiI2MyJ9LCJMaW5lV2VpZ2h0IjowLjAsIkxpbmVUeXBlIjowLCJQYXJlbnRTdHlsZSI6eyIkcmVmIjoiNjIifX0sIlBhcmVudFN0eWxlIjp7IiRyZWYiOiI1OSJ9fSwiVGl0bGVTdHlsZSI6eyIkaWQiOiIyNDQiLCJGb250U2V0dGluZ3MiOnsiJGlkIjoiMjQ1IiwiRm9udFNpemUiOjExLCJGb250TmFtZSI6IkNhbGlicmkiLCJJc0JvbGQiOnRydWUsIklzSXRhbGljIjpmYWxzZSwiSXNVbmRlcmxpbmVkIjpmYWxzZSwiUGFyZW50U3R5bGUiOnsiJHJlZiI6IjY2In19LCJBdXRvU2l6ZSI6MiwiRm9yZWdyb3VuZCI6eyIkcmVmIjoiNjcifSwiTWF4V2lkdGgiOjM0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iIsIkxpbmVDb2xvciI6bnVsbCwiTGluZVdlaWdodCI6MC4wLCJMaW5lVHlwZSI6MCwiUGFyZW50U3R5bGUiOm51bGx9LCJQYXJlbnRTdHlsZSI6eyIkcmVmIjoiNjUifX0sIkRhdGVTdHlsZSI6eyIkaWQiOiIyNDciLCJGb250U2V0dGluZ3MiOnsiJGlkIjoiMjQ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iRpZCI6IjI1MCIsIlJhdGlvIjowLjAsIklzQ3VzdG9tIjpmYWxzZX0sIklkIjoiOGIwZTVjZGMtYTA3Yi00MTdmLWE1NjEtNDIxMzEwZjNiMmUwIiwiVGl0bGUiOiLXqteX16fXmdeoINeV16HXmdeb15XXnSIsIk5vdGUiOm51bGwsIkh5cGVybGluayI6bnVsbCwiSXNDaGFuZ2VkIjpmYWxzZSwiSXNOZXciOmZhbHNlfSx7IiRpZCI6IjI1MSIsIkRhdGUiOiIyMDE2LTA0LTIwVDIzOjU5OjU5Ljk5OVoiLCJTdHlsZSI6eyIkaWQiOiIyNTIiLCJTaGFwZSI6MiwiQ29ubmVjdG9yTWFyZ2luIjp7IiRyZWYiOiI1NCJ9LCJDb25uZWN0b3JTdHlsZSI6eyIkaWQiOiIyNTMiLCJMaW5lQ29sb3IiOnsiJGlkIjoiMjU0IiwiJHR5cGUiOiJOTFJFLkNvbW1vbi5Eb20uU29saWRDb2xvckJydXNoLCBOTFJFLkNvbW1vbiIsIkNvbG9yIjp7IiRpZCI6IjI1NSIsIkEiOjEyNywiUiI6MjYsIkciOjE3MCwiQiI6NjZ9fSwiTGluZVdlaWdodCI6MS4wLCJMaW5lVHlwZSI6MCwiUGFyZW50U3R5bGUiOnsiJHJlZiI6IjU1In19LCJJc0JlbG93VGltZWJhbmQiOmZhbHNlLCJIaWRlRGF0ZSI6ZmFsc2UsIlNoYXBlU2l6ZSI6MSwiU3BhY2luZyI6Mi4wLCJQYWRkaW5nIjp7IiRyZWYiOiI1OCJ9LCJTaGFwZVN0eWxlIjp7IiRpZCI6IjI1NiIsIk1hcmdpbiI6eyIkcmVmIjoiNjAifSwiUGFkZGluZyI6eyIkcmVmIjoiNjEifSwiQmFja2dyb3VuZCI6eyIkaWQiOiIyNTciLCJDb2xvciI6eyIkaWQiOiIyNTgiLCJBIjoyNTUsIlIiOjI2LCJHIjoxNzAsIkIiOjY2fX0sIklzVmlzaWJsZSI6dHJ1ZSwiV2lkdGgiOjE4LjAsIkhlaWdodCI6MjAuMCwiQm9yZGVyU3R5bGUiOnsiJGlkIjoiMjU5IiwiTGluZUNvbG9yIjp7IiRyZWYiOiI2MyJ9LCJMaW5lV2VpZ2h0IjowLjAsIkxpbmVUeXBlIjowLCJQYXJlbnRTdHlsZSI6eyIkcmVmIjoiNjIifX0sIlBhcmVudFN0eWxlIjp7IiRyZWYiOiI1OSJ9fSwiVGl0bGVTdHlsZSI6eyIkaWQiOiIyNjAiLCJGb250U2V0dGluZ3MiOnsiJGlkIjoiMjYxIiwiRm9udFNpemUiOjExLCJGb250TmFtZSI6IkNhbGlicmkiLCJJc0JvbGQiOnRydWUsIklzSXRhbGljIjpmYWxzZSwiSXNVbmRlcmxpbmVkIjpmYWxzZSwiUGFyZW50U3R5bGUiOnsiJHJlZiI6IjY2In19LCJBdXRvU2l6ZSI6MiwiRm9yZWdyb3VuZCI6eyIkcmVmIjoiNjcifSwiTWF4V2lkdGgiOjMz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2MiIsIkxpbmVDb2xvciI6bnVsbCwiTGluZVdlaWdodCI6MC4wLCJMaW5lVHlwZSI6MCwiUGFyZW50U3R5bGUiOm51bGx9LCJQYXJlbnRTdHlsZSI6eyIkcmVmIjoiNjUifX0sIkRhdGVTdHlsZSI6eyIkaWQiOiIyNjMiLCJGb250U2V0dGluZ3MiOnsiJGlkIjoiMjY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1IiwiTGluZUNvbG9yIjpudWxsLCJMaW5lV2VpZ2h0IjowLjAsIkxpbmVUeXBlIjowLCJQYXJlbnRTdHlsZSI6bnVsbH0sIlBhcmVudFN0eWxlIjp7IiRyZWYiOiI3MiJ9fSwiRGF0ZUZvcm1hdCI6eyIkcmVmIjoiNzkifSwiSXNWaXNpYmxlIjp0cnVlLCJQYXJlbnRTdHlsZSI6eyIkcmVmIjoiNTMifX0sIlBvc2l0aW9uIjp7IiRpZCI6IjI2NiIsIlJhdGlvIjowLjAsIklzQ3VzdG9tIjpmYWxzZX0sIklkIjoiNGMyNTc3ZWEtYTVmOC00ODJkLTg3ZDEtNTgwMTU3NWFmMzY4IiwiVGl0bGUiOiLXlNek16fXqiDXqteV16bXqCDXnteh15vXnSAiLCJOb3RlIjpudWxsLCJIeXBlcmxpbmsiOm51bGwsIklzQ2hhbmdlZCI6ZmFsc2UsIklzTmV3IjpmYWxzZX0seyIkaWQiOiIyNjciLCJEYXRlIjoiMjAxNS0xMi0yM1QyMzo1OTo1OS45OTlaIiwiU3R5bGUiOnsiJGlkIjoiMjY4IiwiU2hhcGUiOjIsIkNvbm5lY3Rvck1hcmdpbiI6eyIkcmVmIjoiNTQifSwiQ29ubmVjdG9yU3R5bGUiOnsiJGlkIjoiMjY5IiwiTGluZUNvbG9yIjp7IiRpZCI6IjI3MCIsIiR0eXBlIjoiTkxSRS5Db21tb24uRG9tLlNvbGlkQ29sb3JCcnVzaCwgTkxSRS5Db21tb24iLCJDb2xvciI6eyIkaWQiOiIyNzEiLCJBIjoxMjcsIlIiOjY4LCJHIjo4NCwiQiI6MTA2fX0sIkxpbmVXZWlnaHQiOjEuMCwiTGluZVR5cGUiOjAsIlBhcmVudFN0eWxlIjp7IiRyZWYiOiI1NSJ9fSwiSXNCZWxvd1RpbWViYW5kIjpmYWxzZSwiSGlkZURhdGUiOmZhbHNlLCJTaGFwZVNpemUiOjEsIlNwYWNpbmciOjIuMCwiUGFkZGluZyI6eyIkcmVmIjoiNTgifSwiU2hhcGVTdHlsZSI6eyIkaWQiOiIyNzIiLCJNYXJnaW4iOnsiJHJlZiI6IjYwIn0sIlBhZGRpbmciOnsiJHJlZiI6IjYxIn0sIkJhY2tncm91bmQiOnsiJGlkIjoiMjczIiwiQ29sb3IiOnsiJGlkIjoiMjc0IiwiQSI6MjU1LCJSIjo2OCwiRyI6ODQsIkIiOjEwNn19LCJJc1Zpc2libGUiOnRydWUsIldpZHRoIjoxOC4wLCJIZWlnaHQiOjIwLjAsIkJvcmRlclN0eWxlIjp7IiRpZCI6IjI3NSIsIkxpbmVDb2xvciI6eyIkcmVmIjoiNjMifSwiTGluZVdlaWdodCI6MC4wLCJMaW5lVHlwZSI6MCwiUGFyZW50U3R5bGUiOnsiJHJlZiI6IjYyIn19LCJQYXJlbnRTdHlsZSI6eyIkcmVmIjoiNTkifX0sIlRpdGxlU3R5bGUiOnsiJGlkIjoiMjc2IiwiRm9udFNldHRpbmdzIjp7IiRpZCI6IjI3N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4IiwiTGluZUNvbG9yIjpudWxsLCJMaW5lV2VpZ2h0IjowLjAsIkxpbmVUeXBlIjowLCJQYXJlbnRTdHlsZSI6bnVsbH0sIlBhcmVudFN0eWxlIjp7IiRyZWYiOiI2NSJ9fSwiRGF0ZVN0eWxlIjp7IiRpZCI6IjI3OSIsIkZvbnRTZXR0aW5ncyI6eyIkaWQiOiIyOD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EiLCJMaW5lQ29sb3IiOm51bGwsIkxpbmVXZWlnaHQiOjAuMCwiTGluZVR5cGUiOjAsIlBhcmVudFN0eWxlIjpudWxsfSwiUGFyZW50U3R5bGUiOnsiJHJlZiI6IjcyIn19LCJEYXRlRm9ybWF0Ijp7IiRyZWYiOiI3OSJ9LCJJc1Zpc2libGUiOnRydWUsIlBhcmVudFN0eWxlIjp7IiRyZWYiOiI1MyJ9fSwiUG9zaXRpb24iOnsiJGlkIjoiMjgyIiwiUmF0aW8iOjAuMCwiSXNDdXN0b20iOmZhbHNlfSwiSWQiOiI3YTMwYjZhYi1mMWQxLTQ0MjAtYmE0My1mNjkwYjcyODk4NjMiLCJUaXRsZSI6IteU15HXoNeZ15nXqiDXqteU15zXmdeaINeU15zXnteZ15PXlCIsIk5vdGUiOm51bGwsIkh5cGVybGluayI6bnVsbCwiSXNDaGFuZ2VkIjpmYWxzZSwiSXNOZXciOmZhbHNlfV0sIlRhc2tzIjpbXSwiU2V0dGluZ3MiOnsiJGlkIjoiMjgzIiwiSW1wYU9wdGlvbnMiOnsiJGlkIjoiMjg0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144</Words>
  <Application>Microsoft Office PowerPoint</Application>
  <PresentationFormat>מסך רחב</PresentationFormat>
  <Paragraphs>65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1_ערכת נושא Office</vt:lpstr>
      <vt:lpstr>סימולציה 2015-2016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סימולציה 2015-2016</dc:title>
  <dc:creator>ערן עציון</dc:creator>
  <cp:lastModifiedBy>ערן עציון</cp:lastModifiedBy>
  <cp:revision>44</cp:revision>
  <dcterms:created xsi:type="dcterms:W3CDTF">2015-12-01T06:13:25Z</dcterms:created>
  <dcterms:modified xsi:type="dcterms:W3CDTF">2015-12-01T14:41:06Z</dcterms:modified>
</cp:coreProperties>
</file>