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1" r:id="rId3"/>
    <p:sldId id="332" r:id="rId4"/>
    <p:sldId id="429" r:id="rId5"/>
    <p:sldId id="431" r:id="rId6"/>
    <p:sldId id="433" r:id="rId7"/>
    <p:sldId id="412" r:id="rId8"/>
    <p:sldId id="413" r:id="rId9"/>
    <p:sldId id="397" r:id="rId10"/>
    <p:sldId id="394" r:id="rId11"/>
    <p:sldId id="409" r:id="rId12"/>
    <p:sldId id="418" r:id="rId13"/>
    <p:sldId id="415" r:id="rId14"/>
    <p:sldId id="417" r:id="rId15"/>
    <p:sldId id="403" r:id="rId16"/>
    <p:sldId id="399" r:id="rId1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 varScale="1">
        <p:scale>
          <a:sx n="64" d="100"/>
          <a:sy n="64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43A670-C014-4D7E-AF01-1F1ED1AAF0F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378E458-B1EB-4EE5-8CE4-DE450CD2BBD7}">
      <dgm:prSet phldrT="[טקסט]"/>
      <dgm:spPr/>
      <dgm:t>
        <a:bodyPr/>
        <a:lstStyle/>
        <a:p>
          <a:pPr rtl="1"/>
          <a:r>
            <a:rPr lang="he-IL" dirty="0" smtClean="0"/>
            <a:t>יסודות </a:t>
          </a:r>
          <a:r>
            <a:rPr lang="he-IL" dirty="0" smtClean="0"/>
            <a:t>(קורס אקדמי מדיניות חוץ ודיפלומטיה -  ד"ר ערן </a:t>
          </a:r>
          <a:r>
            <a:rPr lang="he-IL" dirty="0" err="1" smtClean="0"/>
            <a:t>לרמן</a:t>
          </a:r>
          <a:r>
            <a:rPr lang="he-IL" dirty="0" smtClean="0"/>
            <a:t>)</a:t>
          </a:r>
          <a:endParaRPr lang="he-IL" dirty="0"/>
        </a:p>
      </dgm:t>
    </dgm:pt>
    <dgm:pt modelId="{5AFC485F-384E-4752-B981-52B84EA89488}" type="par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A1FE5BB0-9E2D-4472-BC3E-A2407D6CAED9}" type="sib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B9B8C80E-7092-4C41-8C87-FD04F0BE56F3}">
      <dgm:prSet phldrT="[טקסט]"/>
      <dgm:spPr/>
      <dgm:t>
        <a:bodyPr/>
        <a:lstStyle/>
        <a:p>
          <a:pPr rtl="1"/>
          <a:r>
            <a:rPr lang="he-IL" dirty="0" smtClean="0"/>
            <a:t>התפתחות </a:t>
          </a:r>
          <a:r>
            <a:rPr lang="he-IL" dirty="0" smtClean="0"/>
            <a:t>המערכת הבינ"ל</a:t>
          </a:r>
          <a:endParaRPr lang="he-IL" dirty="0"/>
        </a:p>
      </dgm:t>
    </dgm:pt>
    <dgm:pt modelId="{3A9C64ED-445A-40C1-8DD7-1DF5C6C4C539}" type="par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77B9F65F-A207-49F9-A145-BFFDBBD73AF2}" type="sib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B9CB13AE-A799-4E59-8637-5F85B87B7542}">
      <dgm:prSet phldrT="[טקסט]"/>
      <dgm:spPr/>
      <dgm:t>
        <a:bodyPr/>
        <a:lstStyle/>
        <a:p>
          <a:pPr rtl="1"/>
          <a:r>
            <a:rPr lang="he-IL" dirty="0" smtClean="0"/>
            <a:t>ביקור במשרד החוץ</a:t>
          </a:r>
          <a:endParaRPr lang="he-IL" dirty="0"/>
        </a:p>
      </dgm:t>
    </dgm:pt>
    <dgm:pt modelId="{DF25E6C2-40EE-486B-B26B-7D98D5A034CA}" type="parTrans" cxnId="{AB9A7DB5-F623-40AA-87A9-7EBF2EC6BD10}">
      <dgm:prSet/>
      <dgm:spPr/>
      <dgm:t>
        <a:bodyPr/>
        <a:lstStyle/>
        <a:p>
          <a:pPr rtl="1"/>
          <a:endParaRPr lang="he-IL"/>
        </a:p>
      </dgm:t>
    </dgm:pt>
    <dgm:pt modelId="{F39E847E-0CED-43D1-9872-C2A2F6C1EC63}" type="sibTrans" cxnId="{AB9A7DB5-F623-40AA-87A9-7EBF2EC6BD10}">
      <dgm:prSet/>
      <dgm:spPr/>
      <dgm:t>
        <a:bodyPr/>
        <a:lstStyle/>
        <a:p>
          <a:pPr rtl="1"/>
          <a:endParaRPr lang="he-IL"/>
        </a:p>
      </dgm:t>
    </dgm:pt>
    <dgm:pt modelId="{B966910F-112C-407E-819D-4681BFAF7D84}">
      <dgm:prSet phldrT="[טקסט]"/>
      <dgm:spPr/>
      <dgm:t>
        <a:bodyPr/>
        <a:lstStyle/>
        <a:p>
          <a:pPr rtl="1"/>
          <a:r>
            <a:rPr lang="he-IL" dirty="0" smtClean="0"/>
            <a:t>הכרת העבודה הדיפלומטית</a:t>
          </a:r>
          <a:endParaRPr lang="he-IL" dirty="0"/>
        </a:p>
      </dgm:t>
    </dgm:pt>
    <dgm:pt modelId="{A9D1E700-BE2E-46D2-9AA2-57B7D6015633}" type="par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8E52065C-27E5-40BE-9194-DEBFB6A17E3C}" type="sib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3E6CA8F0-4F48-47B1-99CE-652C80367CE8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מגוון תחומי תוכן</a:t>
          </a:r>
          <a:endParaRPr lang="he-IL" dirty="0">
            <a:solidFill>
              <a:srgbClr val="FF0000"/>
            </a:solidFill>
          </a:endParaRPr>
        </a:p>
      </dgm:t>
    </dgm:pt>
    <dgm:pt modelId="{91DC9A45-227C-4649-ADF9-F2F771B5689D}" type="par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B7DEC24C-2C83-4F85-AF28-FA0A851850F4}" type="sib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D45E3222-6686-4525-8841-24E02A78022B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ECF4B5DE-9126-44CE-9784-D5266185BDF7}" type="par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7283AE51-4894-4CD9-BC6C-E5F67F6ACCFB}" type="sib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C325E55C-FA09-48AE-900C-943F1E734F5D}">
      <dgm:prSet phldrT="[טקסט]"/>
      <dgm:spPr/>
      <dgm:t>
        <a:bodyPr/>
        <a:lstStyle/>
        <a:p>
          <a:pPr rtl="1"/>
          <a:r>
            <a:rPr lang="he-IL" dirty="0" smtClean="0"/>
            <a:t>ניתוח מערכות בינ"ל מורכבות</a:t>
          </a:r>
          <a:endParaRPr lang="he-IL" dirty="0"/>
        </a:p>
      </dgm:t>
    </dgm:pt>
    <dgm:pt modelId="{88E82039-A9E7-42DE-8910-F66F176246EC}" type="par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286DF144-380A-4FD3-870E-C987FCECD19B}" type="sib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73011BEE-0A59-4C2D-8110-8DF15CA0625C}">
      <dgm:prSet phldrT="[טקסט]"/>
      <dgm:spPr/>
      <dgm:t>
        <a:bodyPr/>
        <a:lstStyle/>
        <a:p>
          <a:pPr rtl="1"/>
          <a:r>
            <a:rPr lang="he-IL" dirty="0" smtClean="0"/>
            <a:t>דיפלומטיה הלכה למעשה</a:t>
          </a:r>
          <a:endParaRPr lang="he-IL" dirty="0"/>
        </a:p>
      </dgm:t>
    </dgm:pt>
    <dgm:pt modelId="{4A359CD1-1C98-480E-85A8-BCBEFBA181A7}" type="par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50244809-9B33-4464-A8F0-676DB8E0FB9A}" type="sib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CA4C7588-D4C5-4E57-94A4-378E59154A55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מזרח תיכון</a:t>
          </a:r>
          <a:endParaRPr lang="he-IL" dirty="0">
            <a:solidFill>
              <a:srgbClr val="FF0000"/>
            </a:solidFill>
          </a:endParaRPr>
        </a:p>
      </dgm:t>
    </dgm:pt>
    <dgm:pt modelId="{4CB726EF-19EC-4AF5-AE52-7826BFDC1690}" type="parTrans" cxnId="{B2C606E5-B119-492D-9F80-2908756A5F10}">
      <dgm:prSet/>
      <dgm:spPr/>
      <dgm:t>
        <a:bodyPr/>
        <a:lstStyle/>
        <a:p>
          <a:pPr rtl="1"/>
          <a:endParaRPr lang="he-IL"/>
        </a:p>
      </dgm:t>
    </dgm:pt>
    <dgm:pt modelId="{5039DE41-22CB-4C4B-B9B1-83D48D1B881D}" type="sibTrans" cxnId="{B2C606E5-B119-492D-9F80-2908756A5F10}">
      <dgm:prSet/>
      <dgm:spPr/>
      <dgm:t>
        <a:bodyPr/>
        <a:lstStyle/>
        <a:p>
          <a:pPr rtl="1"/>
          <a:endParaRPr lang="he-IL"/>
        </a:p>
      </dgm:t>
    </dgm:pt>
    <dgm:pt modelId="{DA3A1E5A-F460-409B-883C-3ED45D35EC2E}">
      <dgm:prSet phldrT="[טקסט]"/>
      <dgm:spPr/>
      <dgm:t>
        <a:bodyPr/>
        <a:lstStyle/>
        <a:p>
          <a:pPr rtl="1"/>
          <a:r>
            <a:rPr lang="he-IL" dirty="0" smtClean="0"/>
            <a:t>התנסות בדילמות מדיניות</a:t>
          </a:r>
          <a:endParaRPr lang="he-IL" dirty="0"/>
        </a:p>
      </dgm:t>
    </dgm:pt>
    <dgm:pt modelId="{9D1F0E9B-5C22-4C67-A141-FE264288971F}" type="par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1AAF0787-5C5E-46A1-B443-52402D4813F5}" type="sib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762338AB-5CF4-4EE8-88C5-205CB8825C74}">
      <dgm:prSet/>
      <dgm:spPr/>
      <dgm:t>
        <a:bodyPr/>
        <a:lstStyle/>
        <a:p>
          <a:pPr rtl="1"/>
          <a:r>
            <a:rPr lang="he-IL" dirty="0" smtClean="0"/>
            <a:t>התנסות </a:t>
          </a:r>
          <a:r>
            <a:rPr lang="he-IL" dirty="0" smtClean="0"/>
            <a:t>בניהול מערכה מדינית</a:t>
          </a:r>
          <a:endParaRPr lang="he-IL" dirty="0"/>
        </a:p>
      </dgm:t>
    </dgm:pt>
    <dgm:pt modelId="{5E3C3839-4A6E-4B39-A269-075DF6E03DD5}" type="par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4496FA18-9F42-430E-A224-1231CE07AD68}" type="sib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C9C9FB1D-7923-4ADA-8A07-0A7AF155BFF9}">
      <dgm:prSet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פלסטינים</a:t>
          </a:r>
          <a:endParaRPr lang="he-IL" dirty="0">
            <a:solidFill>
              <a:srgbClr val="FF0000"/>
            </a:solidFill>
          </a:endParaRPr>
        </a:p>
      </dgm:t>
    </dgm:pt>
    <dgm:pt modelId="{4FB53C76-5E4E-4083-86BA-6801EF608490}" type="par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E6E59A28-66CC-4AE5-89C8-EA2EBD080D61}" type="sib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8328B108-8207-476E-AD8E-132C5389C182}" type="pres">
      <dgm:prSet presAssocID="{DC43A670-C014-4D7E-AF01-1F1ED1AAF0FE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EDEECDD-8FA4-4AB3-8654-ED2BD5DFDF18}" type="pres">
      <dgm:prSet presAssocID="{D45E3222-6686-4525-8841-24E02A78022B}" presName="boxAndChildren" presStyleCnt="0"/>
      <dgm:spPr/>
    </dgm:pt>
    <dgm:pt modelId="{57370959-351B-475D-8DF7-F09CB2D3EEF3}" type="pres">
      <dgm:prSet presAssocID="{D45E3222-6686-4525-8841-24E02A78022B}" presName="parentText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B3487F2-FE4D-4E8A-A160-E11DC1F0D086}" type="pres">
      <dgm:prSet presAssocID="{D45E3222-6686-4525-8841-24E02A78022B}" presName="entire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CC513AD-5AB8-40A6-ADA5-F8E8F5672893}" type="pres">
      <dgm:prSet presAssocID="{D45E3222-6686-4525-8841-24E02A78022B}" presName="descendantBox" presStyleCnt="0"/>
      <dgm:spPr/>
    </dgm:pt>
    <dgm:pt modelId="{B09494D5-7DE6-4341-8724-15F25DA5B195}" type="pres">
      <dgm:prSet presAssocID="{C325E55C-FA09-48AE-900C-943F1E734F5D}" presName="childTextBox" presStyleLbl="fgAccFollow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926FCD6-B08D-45F8-8528-51F99EEF5C1D}" type="pres">
      <dgm:prSet presAssocID="{762338AB-5CF4-4EE8-88C5-205CB8825C74}" presName="childTextBox" presStyleLbl="fgAccFollowNode1" presStyleIdx="1" presStyleCnt="9" custScaleX="94627" custLinFactNeighborX="-1108" custLinFactNeighborY="-4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C5331E7-BCFA-4999-B284-840A70C910E3}" type="pres">
      <dgm:prSet presAssocID="{C9C9FB1D-7923-4ADA-8A07-0A7AF155BFF9}" presName="childTextBox" presStyleLbl="fgAccFollow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DCA413-A19C-495B-BEA5-972A73A5B252}" type="pres">
      <dgm:prSet presAssocID="{F39E847E-0CED-43D1-9872-C2A2F6C1EC63}" presName="sp" presStyleCnt="0"/>
      <dgm:spPr/>
    </dgm:pt>
    <dgm:pt modelId="{BB2F5960-D459-46B6-BDDF-14438D928B9F}" type="pres">
      <dgm:prSet presAssocID="{B9CB13AE-A799-4E59-8637-5F85B87B7542}" presName="arrowAndChildren" presStyleCnt="0"/>
      <dgm:spPr/>
    </dgm:pt>
    <dgm:pt modelId="{C9F6A8DA-A804-45C8-AEAA-5C8D4BC3ACE8}" type="pres">
      <dgm:prSet presAssocID="{B9CB13AE-A799-4E59-8637-5F85B87B7542}" presName="parentTextArrow" presStyleLbl="node1" presStyleIdx="0" presStyleCnt="3"/>
      <dgm:spPr/>
      <dgm:t>
        <a:bodyPr/>
        <a:lstStyle/>
        <a:p>
          <a:pPr rtl="1"/>
          <a:endParaRPr lang="he-IL"/>
        </a:p>
      </dgm:t>
    </dgm:pt>
    <dgm:pt modelId="{D33AF9BB-6348-4D1B-AB4D-BB75170E460B}" type="pres">
      <dgm:prSet presAssocID="{B9CB13AE-A799-4E59-8637-5F85B87B7542}" presName="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1F0D54E7-91AE-4CE9-8031-135BC2E74EA5}" type="pres">
      <dgm:prSet presAssocID="{B9CB13AE-A799-4E59-8637-5F85B87B7542}" presName="descendantArrow" presStyleCnt="0"/>
      <dgm:spPr/>
    </dgm:pt>
    <dgm:pt modelId="{65F58100-7D41-4FB5-B343-4D03EBDC3E8D}" type="pres">
      <dgm:prSet presAssocID="{B966910F-112C-407E-819D-4681BFAF7D84}" presName="childTextArrow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A7A2EF2-25C0-477E-8840-032FE5742E39}" type="pres">
      <dgm:prSet presAssocID="{DA3A1E5A-F460-409B-883C-3ED45D35EC2E}" presName="childTextArrow" presStyleLbl="fgAccFollow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83A170F-1F08-4AB0-BE4B-589FF2239713}" type="pres">
      <dgm:prSet presAssocID="{3E6CA8F0-4F48-47B1-99CE-652C80367CE8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621C6E-552B-4B38-989C-DC7DD08B9AB1}" type="pres">
      <dgm:prSet presAssocID="{A1FE5BB0-9E2D-4472-BC3E-A2407D6CAED9}" presName="sp" presStyleCnt="0"/>
      <dgm:spPr/>
    </dgm:pt>
    <dgm:pt modelId="{4BBF55F8-2367-4AF4-8B58-1CC9EB3A7520}" type="pres">
      <dgm:prSet presAssocID="{5378E458-B1EB-4EE5-8CE4-DE450CD2BBD7}" presName="arrowAndChildren" presStyleCnt="0"/>
      <dgm:spPr/>
    </dgm:pt>
    <dgm:pt modelId="{EEA8C0EA-2E36-4CAE-B7B5-B410ADF81FBF}" type="pres">
      <dgm:prSet presAssocID="{5378E458-B1EB-4EE5-8CE4-DE450CD2BBD7}" presName="parentText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28F3AF4E-7824-4907-AC6D-4B8BB80D71AC}" type="pres">
      <dgm:prSet presAssocID="{5378E458-B1EB-4EE5-8CE4-DE450CD2BBD7}" presName="arrow" presStyleLbl="node1" presStyleIdx="2" presStyleCnt="3"/>
      <dgm:spPr/>
      <dgm:t>
        <a:bodyPr/>
        <a:lstStyle/>
        <a:p>
          <a:pPr rtl="1"/>
          <a:endParaRPr lang="he-IL"/>
        </a:p>
      </dgm:t>
    </dgm:pt>
    <dgm:pt modelId="{1BD28D55-A238-44C6-BA0C-3B7729491B0F}" type="pres">
      <dgm:prSet presAssocID="{5378E458-B1EB-4EE5-8CE4-DE450CD2BBD7}" presName="descendantArrow" presStyleCnt="0"/>
      <dgm:spPr/>
    </dgm:pt>
    <dgm:pt modelId="{46F6304C-8F97-4F29-ACA1-D665614C9DB1}" type="pres">
      <dgm:prSet presAssocID="{B9B8C80E-7092-4C41-8C87-FD04F0BE56F3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44EF1C-9A25-4966-8935-9AC3182AF879}" type="pres">
      <dgm:prSet presAssocID="{73011BEE-0A59-4C2D-8110-8DF15CA0625C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FADBBA-9A3C-4CE0-A6E3-203BD003165F}" type="pres">
      <dgm:prSet presAssocID="{CA4C7588-D4C5-4E57-94A4-378E59154A55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3568F32-7F77-4854-94C6-0855D3ED86B8}" type="presOf" srcId="{CA4C7588-D4C5-4E57-94A4-378E59154A55}" destId="{2CFADBBA-9A3C-4CE0-A6E3-203BD003165F}" srcOrd="0" destOrd="0" presId="urn:microsoft.com/office/officeart/2005/8/layout/process4"/>
    <dgm:cxn modelId="{5D31A3A6-719D-42BA-9C16-97064A021EED}" srcId="{DC43A670-C014-4D7E-AF01-1F1ED1AAF0FE}" destId="{5378E458-B1EB-4EE5-8CE4-DE450CD2BBD7}" srcOrd="0" destOrd="0" parTransId="{5AFC485F-384E-4752-B981-52B84EA89488}" sibTransId="{A1FE5BB0-9E2D-4472-BC3E-A2407D6CAED9}"/>
    <dgm:cxn modelId="{223B8C92-78EE-4E98-988C-E401C31B9C8A}" srcId="{B9CB13AE-A799-4E59-8637-5F85B87B7542}" destId="{3E6CA8F0-4F48-47B1-99CE-652C80367CE8}" srcOrd="2" destOrd="0" parTransId="{91DC9A45-227C-4649-ADF9-F2F771B5689D}" sibTransId="{B7DEC24C-2C83-4F85-AF28-FA0A851850F4}"/>
    <dgm:cxn modelId="{22FCB6B0-67E8-41CA-A180-216C8636ADDE}" type="presOf" srcId="{C325E55C-FA09-48AE-900C-943F1E734F5D}" destId="{B09494D5-7DE6-4341-8724-15F25DA5B195}" srcOrd="0" destOrd="0" presId="urn:microsoft.com/office/officeart/2005/8/layout/process4"/>
    <dgm:cxn modelId="{4447134C-D944-477A-88A5-E7AAFE995F3B}" srcId="{D45E3222-6686-4525-8841-24E02A78022B}" destId="{762338AB-5CF4-4EE8-88C5-205CB8825C74}" srcOrd="1" destOrd="0" parTransId="{5E3C3839-4A6E-4B39-A269-075DF6E03DD5}" sibTransId="{4496FA18-9F42-430E-A224-1231CE07AD68}"/>
    <dgm:cxn modelId="{D38545EF-EC53-4417-8A60-7738B4C63DE0}" srcId="{D45E3222-6686-4525-8841-24E02A78022B}" destId="{C325E55C-FA09-48AE-900C-943F1E734F5D}" srcOrd="0" destOrd="0" parTransId="{88E82039-A9E7-42DE-8910-F66F176246EC}" sibTransId="{286DF144-380A-4FD3-870E-C987FCECD19B}"/>
    <dgm:cxn modelId="{6A2EA4ED-8FBE-48A4-9E63-D56E993D8DE2}" srcId="{DC43A670-C014-4D7E-AF01-1F1ED1AAF0FE}" destId="{D45E3222-6686-4525-8841-24E02A78022B}" srcOrd="2" destOrd="0" parTransId="{ECF4B5DE-9126-44CE-9784-D5266185BDF7}" sibTransId="{7283AE51-4894-4CD9-BC6C-E5F67F6ACCFB}"/>
    <dgm:cxn modelId="{23E7FD7C-A3EE-4DF6-864D-85E37414155F}" type="presOf" srcId="{3E6CA8F0-4F48-47B1-99CE-652C80367CE8}" destId="{B83A170F-1F08-4AB0-BE4B-589FF2239713}" srcOrd="0" destOrd="0" presId="urn:microsoft.com/office/officeart/2005/8/layout/process4"/>
    <dgm:cxn modelId="{FA9CF171-BA86-4A8F-800A-A04A687AF685}" type="presOf" srcId="{DC43A670-C014-4D7E-AF01-1F1ED1AAF0FE}" destId="{8328B108-8207-476E-AD8E-132C5389C182}" srcOrd="0" destOrd="0" presId="urn:microsoft.com/office/officeart/2005/8/layout/process4"/>
    <dgm:cxn modelId="{4CA68534-3245-426B-B843-FBB96978DE69}" type="presOf" srcId="{B9B8C80E-7092-4C41-8C87-FD04F0BE56F3}" destId="{46F6304C-8F97-4F29-ACA1-D665614C9DB1}" srcOrd="0" destOrd="0" presId="urn:microsoft.com/office/officeart/2005/8/layout/process4"/>
    <dgm:cxn modelId="{7BDA6B40-4DFC-42D7-9722-B57FB5E8A21F}" srcId="{B9CB13AE-A799-4E59-8637-5F85B87B7542}" destId="{DA3A1E5A-F460-409B-883C-3ED45D35EC2E}" srcOrd="1" destOrd="0" parTransId="{9D1F0E9B-5C22-4C67-A141-FE264288971F}" sibTransId="{1AAF0787-5C5E-46A1-B443-52402D4813F5}"/>
    <dgm:cxn modelId="{AB9A7DB5-F623-40AA-87A9-7EBF2EC6BD10}" srcId="{DC43A670-C014-4D7E-AF01-1F1ED1AAF0FE}" destId="{B9CB13AE-A799-4E59-8637-5F85B87B7542}" srcOrd="1" destOrd="0" parTransId="{DF25E6C2-40EE-486B-B26B-7D98D5A034CA}" sibTransId="{F39E847E-0CED-43D1-9872-C2A2F6C1EC63}"/>
    <dgm:cxn modelId="{769CD7A6-E008-494E-BAB8-A6042625015C}" type="presOf" srcId="{B966910F-112C-407E-819D-4681BFAF7D84}" destId="{65F58100-7D41-4FB5-B343-4D03EBDC3E8D}" srcOrd="0" destOrd="0" presId="urn:microsoft.com/office/officeart/2005/8/layout/process4"/>
    <dgm:cxn modelId="{B2C606E5-B119-492D-9F80-2908756A5F10}" srcId="{5378E458-B1EB-4EE5-8CE4-DE450CD2BBD7}" destId="{CA4C7588-D4C5-4E57-94A4-378E59154A55}" srcOrd="2" destOrd="0" parTransId="{4CB726EF-19EC-4AF5-AE52-7826BFDC1690}" sibTransId="{5039DE41-22CB-4C4B-B9B1-83D48D1B881D}"/>
    <dgm:cxn modelId="{D19EFF7F-3FCD-494E-9F9F-7D7064A2CBA1}" srcId="{D45E3222-6686-4525-8841-24E02A78022B}" destId="{C9C9FB1D-7923-4ADA-8A07-0A7AF155BFF9}" srcOrd="2" destOrd="0" parTransId="{4FB53C76-5E4E-4083-86BA-6801EF608490}" sibTransId="{E6E59A28-66CC-4AE5-89C8-EA2EBD080D61}"/>
    <dgm:cxn modelId="{B3246E5D-B597-4963-8031-2273D408C42A}" type="presOf" srcId="{5378E458-B1EB-4EE5-8CE4-DE450CD2BBD7}" destId="{28F3AF4E-7824-4907-AC6D-4B8BB80D71AC}" srcOrd="1" destOrd="0" presId="urn:microsoft.com/office/officeart/2005/8/layout/process4"/>
    <dgm:cxn modelId="{7BEB3F50-362E-4928-AD58-420D236A0F09}" type="presOf" srcId="{D45E3222-6686-4525-8841-24E02A78022B}" destId="{57370959-351B-475D-8DF7-F09CB2D3EEF3}" srcOrd="0" destOrd="0" presId="urn:microsoft.com/office/officeart/2005/8/layout/process4"/>
    <dgm:cxn modelId="{40E4C44C-C9DA-4143-AF76-F13F9F11D09C}" srcId="{B9CB13AE-A799-4E59-8637-5F85B87B7542}" destId="{B966910F-112C-407E-819D-4681BFAF7D84}" srcOrd="0" destOrd="0" parTransId="{A9D1E700-BE2E-46D2-9AA2-57B7D6015633}" sibTransId="{8E52065C-27E5-40BE-9194-DEBFB6A17E3C}"/>
    <dgm:cxn modelId="{E66C359D-0355-4E22-8342-DFF135478393}" type="presOf" srcId="{762338AB-5CF4-4EE8-88C5-205CB8825C74}" destId="{6926FCD6-B08D-45F8-8528-51F99EEF5C1D}" srcOrd="0" destOrd="0" presId="urn:microsoft.com/office/officeart/2005/8/layout/process4"/>
    <dgm:cxn modelId="{AA64B973-013B-4303-907C-02125E3D2B9A}" type="presOf" srcId="{B9CB13AE-A799-4E59-8637-5F85B87B7542}" destId="{D33AF9BB-6348-4D1B-AB4D-BB75170E460B}" srcOrd="1" destOrd="0" presId="urn:microsoft.com/office/officeart/2005/8/layout/process4"/>
    <dgm:cxn modelId="{0C836631-2F57-4E70-B304-DEBC3AC07236}" type="presOf" srcId="{D45E3222-6686-4525-8841-24E02A78022B}" destId="{5B3487F2-FE4D-4E8A-A160-E11DC1F0D086}" srcOrd="1" destOrd="0" presId="urn:microsoft.com/office/officeart/2005/8/layout/process4"/>
    <dgm:cxn modelId="{70270767-3479-4FB6-A1B5-2F018CA505A4}" type="presOf" srcId="{DA3A1E5A-F460-409B-883C-3ED45D35EC2E}" destId="{1A7A2EF2-25C0-477E-8840-032FE5742E39}" srcOrd="0" destOrd="0" presId="urn:microsoft.com/office/officeart/2005/8/layout/process4"/>
    <dgm:cxn modelId="{7384E9E5-B7D1-4669-84AE-063B64530C5C}" type="presOf" srcId="{C9C9FB1D-7923-4ADA-8A07-0A7AF155BFF9}" destId="{3C5331E7-BCFA-4999-B284-840A70C910E3}" srcOrd="0" destOrd="0" presId="urn:microsoft.com/office/officeart/2005/8/layout/process4"/>
    <dgm:cxn modelId="{69E40947-C460-44A9-AC11-0DA49A7B27A3}" type="presOf" srcId="{5378E458-B1EB-4EE5-8CE4-DE450CD2BBD7}" destId="{EEA8C0EA-2E36-4CAE-B7B5-B410ADF81FBF}" srcOrd="0" destOrd="0" presId="urn:microsoft.com/office/officeart/2005/8/layout/process4"/>
    <dgm:cxn modelId="{59EB050E-E7A8-40EC-988D-D9FE03011E68}" srcId="{5378E458-B1EB-4EE5-8CE4-DE450CD2BBD7}" destId="{73011BEE-0A59-4C2D-8110-8DF15CA0625C}" srcOrd="1" destOrd="0" parTransId="{4A359CD1-1C98-480E-85A8-BCBEFBA181A7}" sibTransId="{50244809-9B33-4464-A8F0-676DB8E0FB9A}"/>
    <dgm:cxn modelId="{B5D272DE-93A2-4F99-9905-1B812A7652EB}" type="presOf" srcId="{B9CB13AE-A799-4E59-8637-5F85B87B7542}" destId="{C9F6A8DA-A804-45C8-AEAA-5C8D4BC3ACE8}" srcOrd="0" destOrd="0" presId="urn:microsoft.com/office/officeart/2005/8/layout/process4"/>
    <dgm:cxn modelId="{0CC27240-1744-4DB6-98BF-A5C3703873F0}" srcId="{5378E458-B1EB-4EE5-8CE4-DE450CD2BBD7}" destId="{B9B8C80E-7092-4C41-8C87-FD04F0BE56F3}" srcOrd="0" destOrd="0" parTransId="{3A9C64ED-445A-40C1-8DD7-1DF5C6C4C539}" sibTransId="{77B9F65F-A207-49F9-A145-BFFDBBD73AF2}"/>
    <dgm:cxn modelId="{707BE7F1-6C8F-4E06-AB04-5050E38FE1DD}" type="presOf" srcId="{73011BEE-0A59-4C2D-8110-8DF15CA0625C}" destId="{6544EF1C-9A25-4966-8935-9AC3182AF879}" srcOrd="0" destOrd="0" presId="urn:microsoft.com/office/officeart/2005/8/layout/process4"/>
    <dgm:cxn modelId="{A4F3B68B-D876-4BAE-B875-64D5F19C6F3B}" type="presParOf" srcId="{8328B108-8207-476E-AD8E-132C5389C182}" destId="{2EDEECDD-8FA4-4AB3-8654-ED2BD5DFDF18}" srcOrd="0" destOrd="0" presId="urn:microsoft.com/office/officeart/2005/8/layout/process4"/>
    <dgm:cxn modelId="{95144B21-07DF-4629-B03C-7538C68BEC79}" type="presParOf" srcId="{2EDEECDD-8FA4-4AB3-8654-ED2BD5DFDF18}" destId="{57370959-351B-475D-8DF7-F09CB2D3EEF3}" srcOrd="0" destOrd="0" presId="urn:microsoft.com/office/officeart/2005/8/layout/process4"/>
    <dgm:cxn modelId="{4E954C09-95A8-4FFD-98F7-F428321CC994}" type="presParOf" srcId="{2EDEECDD-8FA4-4AB3-8654-ED2BD5DFDF18}" destId="{5B3487F2-FE4D-4E8A-A160-E11DC1F0D086}" srcOrd="1" destOrd="0" presId="urn:microsoft.com/office/officeart/2005/8/layout/process4"/>
    <dgm:cxn modelId="{D742C6E2-B3E3-47A8-BCA2-F36172F3B510}" type="presParOf" srcId="{2EDEECDD-8FA4-4AB3-8654-ED2BD5DFDF18}" destId="{FCC513AD-5AB8-40A6-ADA5-F8E8F5672893}" srcOrd="2" destOrd="0" presId="urn:microsoft.com/office/officeart/2005/8/layout/process4"/>
    <dgm:cxn modelId="{4E58B4D9-285A-4C28-BD29-EE1B01636D10}" type="presParOf" srcId="{FCC513AD-5AB8-40A6-ADA5-F8E8F5672893}" destId="{B09494D5-7DE6-4341-8724-15F25DA5B195}" srcOrd="0" destOrd="0" presId="urn:microsoft.com/office/officeart/2005/8/layout/process4"/>
    <dgm:cxn modelId="{F3D585E9-A640-4612-AF0F-46460962CF64}" type="presParOf" srcId="{FCC513AD-5AB8-40A6-ADA5-F8E8F5672893}" destId="{6926FCD6-B08D-45F8-8528-51F99EEF5C1D}" srcOrd="1" destOrd="0" presId="urn:microsoft.com/office/officeart/2005/8/layout/process4"/>
    <dgm:cxn modelId="{468055FA-8EFD-4EDB-8361-6F67836F534E}" type="presParOf" srcId="{FCC513AD-5AB8-40A6-ADA5-F8E8F5672893}" destId="{3C5331E7-BCFA-4999-B284-840A70C910E3}" srcOrd="2" destOrd="0" presId="urn:microsoft.com/office/officeart/2005/8/layout/process4"/>
    <dgm:cxn modelId="{EF055551-3616-422D-8AFF-D65C8179DFB1}" type="presParOf" srcId="{8328B108-8207-476E-AD8E-132C5389C182}" destId="{FBDCA413-A19C-495B-BEA5-972A73A5B252}" srcOrd="1" destOrd="0" presId="urn:microsoft.com/office/officeart/2005/8/layout/process4"/>
    <dgm:cxn modelId="{F466FF63-F5F7-49B4-81F6-18D83946DE8E}" type="presParOf" srcId="{8328B108-8207-476E-AD8E-132C5389C182}" destId="{BB2F5960-D459-46B6-BDDF-14438D928B9F}" srcOrd="2" destOrd="0" presId="urn:microsoft.com/office/officeart/2005/8/layout/process4"/>
    <dgm:cxn modelId="{A38B6C81-8998-43E9-B0D2-2DD8048B43B3}" type="presParOf" srcId="{BB2F5960-D459-46B6-BDDF-14438D928B9F}" destId="{C9F6A8DA-A804-45C8-AEAA-5C8D4BC3ACE8}" srcOrd="0" destOrd="0" presId="urn:microsoft.com/office/officeart/2005/8/layout/process4"/>
    <dgm:cxn modelId="{6C73B6A4-D813-4D1D-8C7D-94E601C6D314}" type="presParOf" srcId="{BB2F5960-D459-46B6-BDDF-14438D928B9F}" destId="{D33AF9BB-6348-4D1B-AB4D-BB75170E460B}" srcOrd="1" destOrd="0" presId="urn:microsoft.com/office/officeart/2005/8/layout/process4"/>
    <dgm:cxn modelId="{D5AECEFA-B314-448C-A5F8-BABC6FEC20FE}" type="presParOf" srcId="{BB2F5960-D459-46B6-BDDF-14438D928B9F}" destId="{1F0D54E7-91AE-4CE9-8031-135BC2E74EA5}" srcOrd="2" destOrd="0" presId="urn:microsoft.com/office/officeart/2005/8/layout/process4"/>
    <dgm:cxn modelId="{8FBA3FE2-6F07-4E87-A5CC-4E274C8B056E}" type="presParOf" srcId="{1F0D54E7-91AE-4CE9-8031-135BC2E74EA5}" destId="{65F58100-7D41-4FB5-B343-4D03EBDC3E8D}" srcOrd="0" destOrd="0" presId="urn:microsoft.com/office/officeart/2005/8/layout/process4"/>
    <dgm:cxn modelId="{BEF813B8-298B-4A15-9484-1D2577D9757A}" type="presParOf" srcId="{1F0D54E7-91AE-4CE9-8031-135BC2E74EA5}" destId="{1A7A2EF2-25C0-477E-8840-032FE5742E39}" srcOrd="1" destOrd="0" presId="urn:microsoft.com/office/officeart/2005/8/layout/process4"/>
    <dgm:cxn modelId="{0789077C-94E2-4DF4-9805-4B726D5C7157}" type="presParOf" srcId="{1F0D54E7-91AE-4CE9-8031-135BC2E74EA5}" destId="{B83A170F-1F08-4AB0-BE4B-589FF2239713}" srcOrd="2" destOrd="0" presId="urn:microsoft.com/office/officeart/2005/8/layout/process4"/>
    <dgm:cxn modelId="{755E968C-2CB2-4AFD-8CF0-C3FA22D5F034}" type="presParOf" srcId="{8328B108-8207-476E-AD8E-132C5389C182}" destId="{65621C6E-552B-4B38-989C-DC7DD08B9AB1}" srcOrd="3" destOrd="0" presId="urn:microsoft.com/office/officeart/2005/8/layout/process4"/>
    <dgm:cxn modelId="{996FD51C-8060-4661-969D-212D1B117605}" type="presParOf" srcId="{8328B108-8207-476E-AD8E-132C5389C182}" destId="{4BBF55F8-2367-4AF4-8B58-1CC9EB3A7520}" srcOrd="4" destOrd="0" presId="urn:microsoft.com/office/officeart/2005/8/layout/process4"/>
    <dgm:cxn modelId="{77E224B3-592F-4D9A-ADA3-85434AA2FC7F}" type="presParOf" srcId="{4BBF55F8-2367-4AF4-8B58-1CC9EB3A7520}" destId="{EEA8C0EA-2E36-4CAE-B7B5-B410ADF81FBF}" srcOrd="0" destOrd="0" presId="urn:microsoft.com/office/officeart/2005/8/layout/process4"/>
    <dgm:cxn modelId="{CD284CAF-3794-4665-988F-1F66D4BB176C}" type="presParOf" srcId="{4BBF55F8-2367-4AF4-8B58-1CC9EB3A7520}" destId="{28F3AF4E-7824-4907-AC6D-4B8BB80D71AC}" srcOrd="1" destOrd="0" presId="urn:microsoft.com/office/officeart/2005/8/layout/process4"/>
    <dgm:cxn modelId="{AF760B8B-7D6B-4276-9A4F-3A2AFAE84326}" type="presParOf" srcId="{4BBF55F8-2367-4AF4-8B58-1CC9EB3A7520}" destId="{1BD28D55-A238-44C6-BA0C-3B7729491B0F}" srcOrd="2" destOrd="0" presId="urn:microsoft.com/office/officeart/2005/8/layout/process4"/>
    <dgm:cxn modelId="{9639C390-C1D6-4E33-898F-BFC03E85CA34}" type="presParOf" srcId="{1BD28D55-A238-44C6-BA0C-3B7729491B0F}" destId="{46F6304C-8F97-4F29-ACA1-D665614C9DB1}" srcOrd="0" destOrd="0" presId="urn:microsoft.com/office/officeart/2005/8/layout/process4"/>
    <dgm:cxn modelId="{BD328F3B-FF82-4F0B-9D73-8607C8E90F8E}" type="presParOf" srcId="{1BD28D55-A238-44C6-BA0C-3B7729491B0F}" destId="{6544EF1C-9A25-4966-8935-9AC3182AF879}" srcOrd="1" destOrd="0" presId="urn:microsoft.com/office/officeart/2005/8/layout/process4"/>
    <dgm:cxn modelId="{160FB465-B2F7-42B3-8DF5-F362D0099222}" type="presParOf" srcId="{1BD28D55-A238-44C6-BA0C-3B7729491B0F}" destId="{2CFADBBA-9A3C-4CE0-A6E3-203BD003165F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43A670-C014-4D7E-AF01-1F1ED1AAF0F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378E458-B1EB-4EE5-8CE4-DE450CD2BBD7}">
      <dgm:prSet phldrT="[טקסט]" custT="1"/>
      <dgm:spPr/>
      <dgm:t>
        <a:bodyPr/>
        <a:lstStyle/>
        <a:p>
          <a:pPr rtl="1"/>
          <a:r>
            <a:rPr lang="he-IL" sz="2400" dirty="0" smtClean="0"/>
            <a:t>סיור "מערב" – נאט"ו והאיחוד האירופי</a:t>
          </a:r>
          <a:endParaRPr lang="he-IL" sz="2400" dirty="0"/>
        </a:p>
      </dgm:t>
    </dgm:pt>
    <dgm:pt modelId="{5AFC485F-384E-4752-B981-52B84EA89488}" type="par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A1FE5BB0-9E2D-4472-BC3E-A2407D6CAED9}" type="sib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B9B8C80E-7092-4C41-8C87-FD04F0BE56F3}">
      <dgm:prSet phldrT="[טקסט]"/>
      <dgm:spPr/>
      <dgm:t>
        <a:bodyPr/>
        <a:lstStyle/>
        <a:p>
          <a:pPr rtl="1"/>
          <a:r>
            <a:rPr lang="he-IL" dirty="0" smtClean="0"/>
            <a:t>חשיבה אסטרטגית "מערבית"</a:t>
          </a:r>
          <a:endParaRPr lang="he-IL" dirty="0"/>
        </a:p>
      </dgm:t>
    </dgm:pt>
    <dgm:pt modelId="{3A9C64ED-445A-40C1-8DD7-1DF5C6C4C539}" type="par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77B9F65F-A207-49F9-A145-BFFDBBD73AF2}" type="sib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B966910F-112C-407E-819D-4681BFAF7D84}">
      <dgm:prSet phldrT="[טקסט]"/>
      <dgm:spPr/>
      <dgm:t>
        <a:bodyPr/>
        <a:lstStyle/>
        <a:p>
          <a:pPr rtl="1"/>
          <a:r>
            <a:rPr lang="he-IL" dirty="0" smtClean="0"/>
            <a:t>חשיבה אסטרטגית "אחרת"</a:t>
          </a:r>
          <a:endParaRPr lang="he-IL" dirty="0"/>
        </a:p>
      </dgm:t>
    </dgm:pt>
    <dgm:pt modelId="{A9D1E700-BE2E-46D2-9AA2-57B7D6015633}" type="par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8E52065C-27E5-40BE-9194-DEBFB6A17E3C}" type="sib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3E6CA8F0-4F48-47B1-99CE-652C80367CE8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רוסיה, סין, הודו, </a:t>
          </a:r>
          <a:r>
            <a:rPr lang="he-IL" dirty="0" err="1" smtClean="0">
              <a:solidFill>
                <a:srgbClr val="FF0000"/>
              </a:solidFill>
            </a:rPr>
            <a:t>רד"ק</a:t>
          </a:r>
          <a:endParaRPr lang="he-IL" dirty="0">
            <a:solidFill>
              <a:srgbClr val="FF0000"/>
            </a:solidFill>
          </a:endParaRPr>
        </a:p>
      </dgm:t>
    </dgm:pt>
    <dgm:pt modelId="{91DC9A45-227C-4649-ADF9-F2F771B5689D}" type="par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B7DEC24C-2C83-4F85-AF28-FA0A851850F4}" type="sib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D45E3222-6686-4525-8841-24E02A78022B}">
      <dgm:prSet phldrT="[טקסט]"/>
      <dgm:spPr/>
      <dgm:t>
        <a:bodyPr/>
        <a:lstStyle/>
        <a:p>
          <a:pPr rtl="1"/>
          <a:r>
            <a:rPr lang="he-IL" dirty="0" smtClean="0"/>
            <a:t>סיור ארה"ב</a:t>
          </a:r>
          <a:endParaRPr lang="he-IL" dirty="0"/>
        </a:p>
      </dgm:t>
    </dgm:pt>
    <dgm:pt modelId="{ECF4B5DE-9126-44CE-9784-D5266185BDF7}" type="par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7283AE51-4894-4CD9-BC6C-E5F67F6ACCFB}" type="sib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C325E55C-FA09-48AE-900C-943F1E734F5D}">
      <dgm:prSet phldrT="[טקסט]"/>
      <dgm:spPr/>
      <dgm:t>
        <a:bodyPr/>
        <a:lstStyle/>
        <a:p>
          <a:pPr rtl="1"/>
          <a:r>
            <a:rPr lang="he-IL" dirty="0" smtClean="0"/>
            <a:t>הכרת מעצמת </a:t>
          </a:r>
          <a:r>
            <a:rPr lang="he-IL" dirty="0" smtClean="0"/>
            <a:t>על ובת ברית אסטרטגית</a:t>
          </a:r>
          <a:endParaRPr lang="he-IL" dirty="0"/>
        </a:p>
      </dgm:t>
    </dgm:pt>
    <dgm:pt modelId="{88E82039-A9E7-42DE-8910-F66F176246EC}" type="par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286DF144-380A-4FD3-870E-C987FCECD19B}" type="sib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73011BEE-0A59-4C2D-8110-8DF15CA0625C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איחוד אירופי, נאט"ו, מדינה </a:t>
          </a:r>
          <a:r>
            <a:rPr lang="he-IL" dirty="0" smtClean="0">
              <a:solidFill>
                <a:srgbClr val="FF0000"/>
              </a:solidFill>
            </a:rPr>
            <a:t>מערב-אירופית</a:t>
          </a:r>
          <a:endParaRPr lang="he-IL" dirty="0">
            <a:solidFill>
              <a:srgbClr val="FF0000"/>
            </a:solidFill>
          </a:endParaRPr>
        </a:p>
      </dgm:t>
    </dgm:pt>
    <dgm:pt modelId="{4A359CD1-1C98-480E-85A8-BCBEFBA181A7}" type="par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50244809-9B33-4464-A8F0-676DB8E0FB9A}" type="sib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DA3A1E5A-F460-409B-883C-3ED45D35EC2E}">
      <dgm:prSet phldrT="[טקסט]"/>
      <dgm:spPr/>
      <dgm:t>
        <a:bodyPr/>
        <a:lstStyle/>
        <a:p>
          <a:pPr rtl="1"/>
          <a:r>
            <a:rPr lang="he-IL" dirty="0" smtClean="0"/>
            <a:t>חקירה עצמאית בצוותים</a:t>
          </a:r>
          <a:endParaRPr lang="he-IL" dirty="0"/>
        </a:p>
      </dgm:t>
    </dgm:pt>
    <dgm:pt modelId="{9D1F0E9B-5C22-4C67-A141-FE264288971F}" type="par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1AAF0787-5C5E-46A1-B443-52402D4813F5}" type="sib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762338AB-5CF4-4EE8-88C5-205CB8825C74}">
      <dgm:prSet/>
      <dgm:spPr/>
      <dgm:t>
        <a:bodyPr/>
        <a:lstStyle/>
        <a:p>
          <a:pPr rtl="1"/>
          <a:r>
            <a:rPr lang="he-IL" dirty="0" smtClean="0"/>
            <a:t>יחסי ישראל-ארה"ב</a:t>
          </a:r>
          <a:endParaRPr lang="he-IL" dirty="0"/>
        </a:p>
      </dgm:t>
    </dgm:pt>
    <dgm:pt modelId="{5E3C3839-4A6E-4B39-A269-075DF6E03DD5}" type="par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4496FA18-9F42-430E-A224-1231CE07AD68}" type="sib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C9C9FB1D-7923-4ADA-8A07-0A7AF155BFF9}">
      <dgm:prSet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המערכת האמריקאית</a:t>
          </a:r>
          <a:r>
            <a:rPr lang="he-IL" dirty="0" smtClean="0">
              <a:solidFill>
                <a:srgbClr val="FF0000"/>
              </a:solidFill>
            </a:rPr>
            <a:t>, יהדות התפוצות</a:t>
          </a:r>
          <a:endParaRPr lang="he-IL" dirty="0">
            <a:solidFill>
              <a:srgbClr val="FF0000"/>
            </a:solidFill>
          </a:endParaRPr>
        </a:p>
      </dgm:t>
    </dgm:pt>
    <dgm:pt modelId="{4FB53C76-5E4E-4083-86BA-6801EF608490}" type="par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E6E59A28-66CC-4AE5-89C8-EA2EBD080D61}" type="sib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772B0E83-01FF-453C-A3BD-EE4A96DA34BF}">
      <dgm:prSet phldrT="[טקסט]"/>
      <dgm:spPr/>
      <dgm:t>
        <a:bodyPr/>
        <a:lstStyle/>
        <a:p>
          <a:pPr rtl="1"/>
          <a:r>
            <a:rPr lang="he-IL" dirty="0" smtClean="0"/>
            <a:t>האיחוד האירופי ונאט"ו כשחקנים בינ"ל מורכבים</a:t>
          </a:r>
          <a:endParaRPr lang="he-IL" dirty="0"/>
        </a:p>
      </dgm:t>
    </dgm:pt>
    <dgm:pt modelId="{C8D2D9F5-7118-421F-B8C6-ECA4D9EEA787}" type="parTrans" cxnId="{F9F3BD57-6239-48BE-993D-E4A14E48DDA1}">
      <dgm:prSet/>
      <dgm:spPr/>
      <dgm:t>
        <a:bodyPr/>
        <a:lstStyle/>
        <a:p>
          <a:pPr rtl="1"/>
          <a:endParaRPr lang="he-IL"/>
        </a:p>
      </dgm:t>
    </dgm:pt>
    <dgm:pt modelId="{9F192B91-7E8A-4533-BB2E-2B04EB2D97E6}" type="sibTrans" cxnId="{F9F3BD57-6239-48BE-993D-E4A14E48DDA1}">
      <dgm:prSet/>
      <dgm:spPr/>
      <dgm:t>
        <a:bodyPr/>
        <a:lstStyle/>
        <a:p>
          <a:pPr rtl="1"/>
          <a:endParaRPr lang="he-IL"/>
        </a:p>
      </dgm:t>
    </dgm:pt>
    <dgm:pt modelId="{BDD5048A-68F8-4514-BFF9-BAFB5743657B}">
      <dgm:prSet phldrT="[טקסט]" custT="1"/>
      <dgm:spPr/>
      <dgm:t>
        <a:bodyPr/>
        <a:lstStyle/>
        <a:p>
          <a:pPr rtl="1"/>
          <a:r>
            <a:rPr lang="en-US" sz="1600" dirty="0" smtClean="0"/>
            <a:t/>
          </a:r>
          <a:br>
            <a:rPr lang="en-US" sz="1600" dirty="0" smtClean="0"/>
          </a:br>
          <a:r>
            <a:rPr lang="he-IL" sz="2400" dirty="0" smtClean="0"/>
            <a:t>סיור "מזרח" – הכרת "האחר"</a:t>
          </a:r>
          <a:endParaRPr lang="he-IL" sz="2400" dirty="0"/>
        </a:p>
      </dgm:t>
    </dgm:pt>
    <dgm:pt modelId="{8BFB86A8-B9E3-4DC1-88A7-CA70D5D36C0B}" type="parTrans" cxnId="{5886A64F-0FCC-487C-8862-A312B994F882}">
      <dgm:prSet/>
      <dgm:spPr/>
      <dgm:t>
        <a:bodyPr/>
        <a:lstStyle/>
        <a:p>
          <a:pPr rtl="1"/>
          <a:endParaRPr lang="he-IL"/>
        </a:p>
      </dgm:t>
    </dgm:pt>
    <dgm:pt modelId="{2968D66A-AEDF-4B00-8447-8173DAF97564}" type="sibTrans" cxnId="{5886A64F-0FCC-487C-8862-A312B994F882}">
      <dgm:prSet/>
      <dgm:spPr/>
      <dgm:t>
        <a:bodyPr/>
        <a:lstStyle/>
        <a:p>
          <a:pPr rtl="1"/>
          <a:endParaRPr lang="he-IL"/>
        </a:p>
      </dgm:t>
    </dgm:pt>
    <dgm:pt modelId="{8328B108-8207-476E-AD8E-132C5389C182}" type="pres">
      <dgm:prSet presAssocID="{DC43A670-C014-4D7E-AF01-1F1ED1AAF0FE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EDEECDD-8FA4-4AB3-8654-ED2BD5DFDF18}" type="pres">
      <dgm:prSet presAssocID="{D45E3222-6686-4525-8841-24E02A78022B}" presName="boxAndChildren" presStyleCnt="0"/>
      <dgm:spPr/>
    </dgm:pt>
    <dgm:pt modelId="{57370959-351B-475D-8DF7-F09CB2D3EEF3}" type="pres">
      <dgm:prSet presAssocID="{D45E3222-6686-4525-8841-24E02A78022B}" presName="parentText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B3487F2-FE4D-4E8A-A160-E11DC1F0D086}" type="pres">
      <dgm:prSet presAssocID="{D45E3222-6686-4525-8841-24E02A78022B}" presName="entire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CC513AD-5AB8-40A6-ADA5-F8E8F5672893}" type="pres">
      <dgm:prSet presAssocID="{D45E3222-6686-4525-8841-24E02A78022B}" presName="descendantBox" presStyleCnt="0"/>
      <dgm:spPr/>
    </dgm:pt>
    <dgm:pt modelId="{B09494D5-7DE6-4341-8724-15F25DA5B195}" type="pres">
      <dgm:prSet presAssocID="{C325E55C-FA09-48AE-900C-943F1E734F5D}" presName="childTextBox" presStyleLbl="fgAccFollow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926FCD6-B08D-45F8-8528-51F99EEF5C1D}" type="pres">
      <dgm:prSet presAssocID="{762338AB-5CF4-4EE8-88C5-205CB8825C74}" presName="childTextBox" presStyleLbl="fgAccFollowNode1" presStyleIdx="1" presStyleCnt="9" custScaleX="94627" custLinFactNeighborX="-1108" custLinFactNeighborY="-4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C5331E7-BCFA-4999-B284-840A70C910E3}" type="pres">
      <dgm:prSet presAssocID="{C9C9FB1D-7923-4ADA-8A07-0A7AF155BFF9}" presName="childTextBox" presStyleLbl="fgAccFollow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5399E04-51AC-4A00-94B2-748679FE4944}" type="pres">
      <dgm:prSet presAssocID="{2968D66A-AEDF-4B00-8447-8173DAF97564}" presName="sp" presStyleCnt="0"/>
      <dgm:spPr/>
    </dgm:pt>
    <dgm:pt modelId="{C5B6EFCE-CC39-4667-A66A-DCDBAA88FB55}" type="pres">
      <dgm:prSet presAssocID="{BDD5048A-68F8-4514-BFF9-BAFB5743657B}" presName="arrowAndChildren" presStyleCnt="0"/>
      <dgm:spPr/>
    </dgm:pt>
    <dgm:pt modelId="{794DA084-BF4F-491C-96A1-39DED1D37086}" type="pres">
      <dgm:prSet presAssocID="{BDD5048A-68F8-4514-BFF9-BAFB5743657B}" presName="parentTextArrow" presStyleLbl="node1" presStyleIdx="0" presStyleCnt="3"/>
      <dgm:spPr/>
      <dgm:t>
        <a:bodyPr/>
        <a:lstStyle/>
        <a:p>
          <a:pPr rtl="1"/>
          <a:endParaRPr lang="he-IL"/>
        </a:p>
      </dgm:t>
    </dgm:pt>
    <dgm:pt modelId="{A47DF728-72BB-465B-BF6C-B94D8D337537}" type="pres">
      <dgm:prSet presAssocID="{BDD5048A-68F8-4514-BFF9-BAFB5743657B}" presName="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8FBCA9B3-1FB5-4221-8C95-D0EA7DCB9980}" type="pres">
      <dgm:prSet presAssocID="{BDD5048A-68F8-4514-BFF9-BAFB5743657B}" presName="descendantArrow" presStyleCnt="0"/>
      <dgm:spPr/>
    </dgm:pt>
    <dgm:pt modelId="{65F58100-7D41-4FB5-B343-4D03EBDC3E8D}" type="pres">
      <dgm:prSet presAssocID="{B966910F-112C-407E-819D-4681BFAF7D84}" presName="childTextArrow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A7A2EF2-25C0-477E-8840-032FE5742E39}" type="pres">
      <dgm:prSet presAssocID="{DA3A1E5A-F460-409B-883C-3ED45D35EC2E}" presName="childTextArrow" presStyleLbl="fgAccFollow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83A170F-1F08-4AB0-BE4B-589FF2239713}" type="pres">
      <dgm:prSet presAssocID="{3E6CA8F0-4F48-47B1-99CE-652C80367CE8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621C6E-552B-4B38-989C-DC7DD08B9AB1}" type="pres">
      <dgm:prSet presAssocID="{A1FE5BB0-9E2D-4472-BC3E-A2407D6CAED9}" presName="sp" presStyleCnt="0"/>
      <dgm:spPr/>
    </dgm:pt>
    <dgm:pt modelId="{4BBF55F8-2367-4AF4-8B58-1CC9EB3A7520}" type="pres">
      <dgm:prSet presAssocID="{5378E458-B1EB-4EE5-8CE4-DE450CD2BBD7}" presName="arrowAndChildren" presStyleCnt="0"/>
      <dgm:spPr/>
    </dgm:pt>
    <dgm:pt modelId="{EEA8C0EA-2E36-4CAE-B7B5-B410ADF81FBF}" type="pres">
      <dgm:prSet presAssocID="{5378E458-B1EB-4EE5-8CE4-DE450CD2BBD7}" presName="parentText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28F3AF4E-7824-4907-AC6D-4B8BB80D71AC}" type="pres">
      <dgm:prSet presAssocID="{5378E458-B1EB-4EE5-8CE4-DE450CD2BBD7}" presName="arrow" presStyleLbl="node1" presStyleIdx="2" presStyleCnt="3" custLinFactNeighborX="-136" custLinFactNeighborY="-3795"/>
      <dgm:spPr/>
      <dgm:t>
        <a:bodyPr/>
        <a:lstStyle/>
        <a:p>
          <a:pPr rtl="1"/>
          <a:endParaRPr lang="he-IL"/>
        </a:p>
      </dgm:t>
    </dgm:pt>
    <dgm:pt modelId="{1BD28D55-A238-44C6-BA0C-3B7729491B0F}" type="pres">
      <dgm:prSet presAssocID="{5378E458-B1EB-4EE5-8CE4-DE450CD2BBD7}" presName="descendantArrow" presStyleCnt="0"/>
      <dgm:spPr/>
    </dgm:pt>
    <dgm:pt modelId="{46F6304C-8F97-4F29-ACA1-D665614C9DB1}" type="pres">
      <dgm:prSet presAssocID="{B9B8C80E-7092-4C41-8C87-FD04F0BE56F3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80C76D6-6167-4AC4-9756-F8682ABA25BB}" type="pres">
      <dgm:prSet presAssocID="{772B0E83-01FF-453C-A3BD-EE4A96DA34BF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44EF1C-9A25-4966-8935-9AC3182AF879}" type="pres">
      <dgm:prSet presAssocID="{73011BEE-0A59-4C2D-8110-8DF15CA0625C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D31A3A6-719D-42BA-9C16-97064A021EED}" srcId="{DC43A670-C014-4D7E-AF01-1F1ED1AAF0FE}" destId="{5378E458-B1EB-4EE5-8CE4-DE450CD2BBD7}" srcOrd="0" destOrd="0" parTransId="{5AFC485F-384E-4752-B981-52B84EA89488}" sibTransId="{A1FE5BB0-9E2D-4472-BC3E-A2407D6CAED9}"/>
    <dgm:cxn modelId="{223B8C92-78EE-4E98-988C-E401C31B9C8A}" srcId="{BDD5048A-68F8-4514-BFF9-BAFB5743657B}" destId="{3E6CA8F0-4F48-47B1-99CE-652C80367CE8}" srcOrd="2" destOrd="0" parTransId="{91DC9A45-227C-4649-ADF9-F2F771B5689D}" sibTransId="{B7DEC24C-2C83-4F85-AF28-FA0A851850F4}"/>
    <dgm:cxn modelId="{4447134C-D944-477A-88A5-E7AAFE995F3B}" srcId="{D45E3222-6686-4525-8841-24E02A78022B}" destId="{762338AB-5CF4-4EE8-88C5-205CB8825C74}" srcOrd="1" destOrd="0" parTransId="{5E3C3839-4A6E-4B39-A269-075DF6E03DD5}" sibTransId="{4496FA18-9F42-430E-A224-1231CE07AD68}"/>
    <dgm:cxn modelId="{D38545EF-EC53-4417-8A60-7738B4C63DE0}" srcId="{D45E3222-6686-4525-8841-24E02A78022B}" destId="{C325E55C-FA09-48AE-900C-943F1E734F5D}" srcOrd="0" destOrd="0" parTransId="{88E82039-A9E7-42DE-8910-F66F176246EC}" sibTransId="{286DF144-380A-4FD3-870E-C987FCECD19B}"/>
    <dgm:cxn modelId="{6A2EA4ED-8FBE-48A4-9E63-D56E993D8DE2}" srcId="{DC43A670-C014-4D7E-AF01-1F1ED1AAF0FE}" destId="{D45E3222-6686-4525-8841-24E02A78022B}" srcOrd="2" destOrd="0" parTransId="{ECF4B5DE-9126-44CE-9784-D5266185BDF7}" sibTransId="{7283AE51-4894-4CD9-BC6C-E5F67F6ACCFB}"/>
    <dgm:cxn modelId="{5886A64F-0FCC-487C-8862-A312B994F882}" srcId="{DC43A670-C014-4D7E-AF01-1F1ED1AAF0FE}" destId="{BDD5048A-68F8-4514-BFF9-BAFB5743657B}" srcOrd="1" destOrd="0" parTransId="{8BFB86A8-B9E3-4DC1-88A7-CA70D5D36C0B}" sibTransId="{2968D66A-AEDF-4B00-8447-8173DAF97564}"/>
    <dgm:cxn modelId="{4038DB43-400B-4696-9A49-3FC573081807}" type="presOf" srcId="{B9B8C80E-7092-4C41-8C87-FD04F0BE56F3}" destId="{46F6304C-8F97-4F29-ACA1-D665614C9DB1}" srcOrd="0" destOrd="0" presId="urn:microsoft.com/office/officeart/2005/8/layout/process4"/>
    <dgm:cxn modelId="{102B8A37-6867-4FF1-97F7-0287B840CDEB}" type="presOf" srcId="{B966910F-112C-407E-819D-4681BFAF7D84}" destId="{65F58100-7D41-4FB5-B343-4D03EBDC3E8D}" srcOrd="0" destOrd="0" presId="urn:microsoft.com/office/officeart/2005/8/layout/process4"/>
    <dgm:cxn modelId="{E2074E09-083C-489F-A2C9-1E3390E8D1A3}" type="presOf" srcId="{D45E3222-6686-4525-8841-24E02A78022B}" destId="{57370959-351B-475D-8DF7-F09CB2D3EEF3}" srcOrd="0" destOrd="0" presId="urn:microsoft.com/office/officeart/2005/8/layout/process4"/>
    <dgm:cxn modelId="{F10C4EC2-E9D7-45D1-833E-C9698B8EDD5B}" type="presOf" srcId="{BDD5048A-68F8-4514-BFF9-BAFB5743657B}" destId="{794DA084-BF4F-491C-96A1-39DED1D37086}" srcOrd="0" destOrd="0" presId="urn:microsoft.com/office/officeart/2005/8/layout/process4"/>
    <dgm:cxn modelId="{F9F3BD57-6239-48BE-993D-E4A14E48DDA1}" srcId="{5378E458-B1EB-4EE5-8CE4-DE450CD2BBD7}" destId="{772B0E83-01FF-453C-A3BD-EE4A96DA34BF}" srcOrd="1" destOrd="0" parTransId="{C8D2D9F5-7118-421F-B8C6-ECA4D9EEA787}" sibTransId="{9F192B91-7E8A-4533-BB2E-2B04EB2D97E6}"/>
    <dgm:cxn modelId="{DD343527-780A-4AE7-B612-773246FE8489}" type="presOf" srcId="{DA3A1E5A-F460-409B-883C-3ED45D35EC2E}" destId="{1A7A2EF2-25C0-477E-8840-032FE5742E39}" srcOrd="0" destOrd="0" presId="urn:microsoft.com/office/officeart/2005/8/layout/process4"/>
    <dgm:cxn modelId="{7BDA6B40-4DFC-42D7-9722-B57FB5E8A21F}" srcId="{BDD5048A-68F8-4514-BFF9-BAFB5743657B}" destId="{DA3A1E5A-F460-409B-883C-3ED45D35EC2E}" srcOrd="1" destOrd="0" parTransId="{9D1F0E9B-5C22-4C67-A141-FE264288971F}" sibTransId="{1AAF0787-5C5E-46A1-B443-52402D4813F5}"/>
    <dgm:cxn modelId="{7E98C610-BB0C-4AB8-99BA-43E3FDCCC3E1}" type="presOf" srcId="{DC43A670-C014-4D7E-AF01-1F1ED1AAF0FE}" destId="{8328B108-8207-476E-AD8E-132C5389C182}" srcOrd="0" destOrd="0" presId="urn:microsoft.com/office/officeart/2005/8/layout/process4"/>
    <dgm:cxn modelId="{B1969D6A-3785-4515-9EE4-E38A5357F590}" type="presOf" srcId="{BDD5048A-68F8-4514-BFF9-BAFB5743657B}" destId="{A47DF728-72BB-465B-BF6C-B94D8D337537}" srcOrd="1" destOrd="0" presId="urn:microsoft.com/office/officeart/2005/8/layout/process4"/>
    <dgm:cxn modelId="{234AD0CB-103D-4EE5-8063-23CFC58E21DD}" type="presOf" srcId="{762338AB-5CF4-4EE8-88C5-205CB8825C74}" destId="{6926FCD6-B08D-45F8-8528-51F99EEF5C1D}" srcOrd="0" destOrd="0" presId="urn:microsoft.com/office/officeart/2005/8/layout/process4"/>
    <dgm:cxn modelId="{D19EFF7F-3FCD-494E-9F9F-7D7064A2CBA1}" srcId="{D45E3222-6686-4525-8841-24E02A78022B}" destId="{C9C9FB1D-7923-4ADA-8A07-0A7AF155BFF9}" srcOrd="2" destOrd="0" parTransId="{4FB53C76-5E4E-4083-86BA-6801EF608490}" sibTransId="{E6E59A28-66CC-4AE5-89C8-EA2EBD080D61}"/>
    <dgm:cxn modelId="{40E4C44C-C9DA-4143-AF76-F13F9F11D09C}" srcId="{BDD5048A-68F8-4514-BFF9-BAFB5743657B}" destId="{B966910F-112C-407E-819D-4681BFAF7D84}" srcOrd="0" destOrd="0" parTransId="{A9D1E700-BE2E-46D2-9AA2-57B7D6015633}" sibTransId="{8E52065C-27E5-40BE-9194-DEBFB6A17E3C}"/>
    <dgm:cxn modelId="{E16BA259-43AE-4D5D-9A27-99ABC0F21227}" type="presOf" srcId="{5378E458-B1EB-4EE5-8CE4-DE450CD2BBD7}" destId="{28F3AF4E-7824-4907-AC6D-4B8BB80D71AC}" srcOrd="1" destOrd="0" presId="urn:microsoft.com/office/officeart/2005/8/layout/process4"/>
    <dgm:cxn modelId="{46218F25-697C-4777-A5BC-CF4834104EC0}" type="presOf" srcId="{73011BEE-0A59-4C2D-8110-8DF15CA0625C}" destId="{6544EF1C-9A25-4966-8935-9AC3182AF879}" srcOrd="0" destOrd="0" presId="urn:microsoft.com/office/officeart/2005/8/layout/process4"/>
    <dgm:cxn modelId="{98B16C2F-2E26-4C0B-AFB7-0EA2F28BE6FC}" type="presOf" srcId="{C325E55C-FA09-48AE-900C-943F1E734F5D}" destId="{B09494D5-7DE6-4341-8724-15F25DA5B195}" srcOrd="0" destOrd="0" presId="urn:microsoft.com/office/officeart/2005/8/layout/process4"/>
    <dgm:cxn modelId="{312E7044-46C8-42B3-8B9D-5C2B32FFE418}" type="presOf" srcId="{D45E3222-6686-4525-8841-24E02A78022B}" destId="{5B3487F2-FE4D-4E8A-A160-E11DC1F0D086}" srcOrd="1" destOrd="0" presId="urn:microsoft.com/office/officeart/2005/8/layout/process4"/>
    <dgm:cxn modelId="{2BD63B43-E0F5-4490-878D-26C5AC1E290F}" type="presOf" srcId="{5378E458-B1EB-4EE5-8CE4-DE450CD2BBD7}" destId="{EEA8C0EA-2E36-4CAE-B7B5-B410ADF81FBF}" srcOrd="0" destOrd="0" presId="urn:microsoft.com/office/officeart/2005/8/layout/process4"/>
    <dgm:cxn modelId="{1CE5FE22-FA85-4C6F-981C-5139AB340528}" type="presOf" srcId="{772B0E83-01FF-453C-A3BD-EE4A96DA34BF}" destId="{780C76D6-6167-4AC4-9756-F8682ABA25BB}" srcOrd="0" destOrd="0" presId="urn:microsoft.com/office/officeart/2005/8/layout/process4"/>
    <dgm:cxn modelId="{59EB050E-E7A8-40EC-988D-D9FE03011E68}" srcId="{5378E458-B1EB-4EE5-8CE4-DE450CD2BBD7}" destId="{73011BEE-0A59-4C2D-8110-8DF15CA0625C}" srcOrd="2" destOrd="0" parTransId="{4A359CD1-1C98-480E-85A8-BCBEFBA181A7}" sibTransId="{50244809-9B33-4464-A8F0-676DB8E0FB9A}"/>
    <dgm:cxn modelId="{0CC27240-1744-4DB6-98BF-A5C3703873F0}" srcId="{5378E458-B1EB-4EE5-8CE4-DE450CD2BBD7}" destId="{B9B8C80E-7092-4C41-8C87-FD04F0BE56F3}" srcOrd="0" destOrd="0" parTransId="{3A9C64ED-445A-40C1-8DD7-1DF5C6C4C539}" sibTransId="{77B9F65F-A207-49F9-A145-BFFDBBD73AF2}"/>
    <dgm:cxn modelId="{AD04063A-46B2-40D0-80AC-4F378FFE1D21}" type="presOf" srcId="{C9C9FB1D-7923-4ADA-8A07-0A7AF155BFF9}" destId="{3C5331E7-BCFA-4999-B284-840A70C910E3}" srcOrd="0" destOrd="0" presId="urn:microsoft.com/office/officeart/2005/8/layout/process4"/>
    <dgm:cxn modelId="{9E186B94-94CB-4D33-A69D-B2EDCC08AD0E}" type="presOf" srcId="{3E6CA8F0-4F48-47B1-99CE-652C80367CE8}" destId="{B83A170F-1F08-4AB0-BE4B-589FF2239713}" srcOrd="0" destOrd="0" presId="urn:microsoft.com/office/officeart/2005/8/layout/process4"/>
    <dgm:cxn modelId="{71763608-6DB0-49E4-8944-007B16674E3B}" type="presParOf" srcId="{8328B108-8207-476E-AD8E-132C5389C182}" destId="{2EDEECDD-8FA4-4AB3-8654-ED2BD5DFDF18}" srcOrd="0" destOrd="0" presId="urn:microsoft.com/office/officeart/2005/8/layout/process4"/>
    <dgm:cxn modelId="{1AAD4253-5C0E-4153-9E46-D691CFEA61AF}" type="presParOf" srcId="{2EDEECDD-8FA4-4AB3-8654-ED2BD5DFDF18}" destId="{57370959-351B-475D-8DF7-F09CB2D3EEF3}" srcOrd="0" destOrd="0" presId="urn:microsoft.com/office/officeart/2005/8/layout/process4"/>
    <dgm:cxn modelId="{05D6C494-14AC-4813-A99D-000734E76488}" type="presParOf" srcId="{2EDEECDD-8FA4-4AB3-8654-ED2BD5DFDF18}" destId="{5B3487F2-FE4D-4E8A-A160-E11DC1F0D086}" srcOrd="1" destOrd="0" presId="urn:microsoft.com/office/officeart/2005/8/layout/process4"/>
    <dgm:cxn modelId="{A673FDD3-D256-439B-A9F8-056DDAB804D0}" type="presParOf" srcId="{2EDEECDD-8FA4-4AB3-8654-ED2BD5DFDF18}" destId="{FCC513AD-5AB8-40A6-ADA5-F8E8F5672893}" srcOrd="2" destOrd="0" presId="urn:microsoft.com/office/officeart/2005/8/layout/process4"/>
    <dgm:cxn modelId="{C954A904-C8BC-4124-A489-4D7692415094}" type="presParOf" srcId="{FCC513AD-5AB8-40A6-ADA5-F8E8F5672893}" destId="{B09494D5-7DE6-4341-8724-15F25DA5B195}" srcOrd="0" destOrd="0" presId="urn:microsoft.com/office/officeart/2005/8/layout/process4"/>
    <dgm:cxn modelId="{8E6C5414-DC34-4C67-8509-738510E5578F}" type="presParOf" srcId="{FCC513AD-5AB8-40A6-ADA5-F8E8F5672893}" destId="{6926FCD6-B08D-45F8-8528-51F99EEF5C1D}" srcOrd="1" destOrd="0" presId="urn:microsoft.com/office/officeart/2005/8/layout/process4"/>
    <dgm:cxn modelId="{65D2766B-BB5D-4395-9230-ADA949E360F8}" type="presParOf" srcId="{FCC513AD-5AB8-40A6-ADA5-F8E8F5672893}" destId="{3C5331E7-BCFA-4999-B284-840A70C910E3}" srcOrd="2" destOrd="0" presId="urn:microsoft.com/office/officeart/2005/8/layout/process4"/>
    <dgm:cxn modelId="{6128F9B1-E96C-43FC-A675-58781A139EB6}" type="presParOf" srcId="{8328B108-8207-476E-AD8E-132C5389C182}" destId="{15399E04-51AC-4A00-94B2-748679FE4944}" srcOrd="1" destOrd="0" presId="urn:microsoft.com/office/officeart/2005/8/layout/process4"/>
    <dgm:cxn modelId="{7BF8A23D-290E-4091-BB29-49C212EF72B9}" type="presParOf" srcId="{8328B108-8207-476E-AD8E-132C5389C182}" destId="{C5B6EFCE-CC39-4667-A66A-DCDBAA88FB55}" srcOrd="2" destOrd="0" presId="urn:microsoft.com/office/officeart/2005/8/layout/process4"/>
    <dgm:cxn modelId="{37EF678F-1D23-4A31-AD06-FD7A66CBB419}" type="presParOf" srcId="{C5B6EFCE-CC39-4667-A66A-DCDBAA88FB55}" destId="{794DA084-BF4F-491C-96A1-39DED1D37086}" srcOrd="0" destOrd="0" presId="urn:microsoft.com/office/officeart/2005/8/layout/process4"/>
    <dgm:cxn modelId="{FDA24B3E-3EB4-4F75-BB04-DE6981254364}" type="presParOf" srcId="{C5B6EFCE-CC39-4667-A66A-DCDBAA88FB55}" destId="{A47DF728-72BB-465B-BF6C-B94D8D337537}" srcOrd="1" destOrd="0" presId="urn:microsoft.com/office/officeart/2005/8/layout/process4"/>
    <dgm:cxn modelId="{5B116661-0105-4C81-B5CB-6E15FF632AEB}" type="presParOf" srcId="{C5B6EFCE-CC39-4667-A66A-DCDBAA88FB55}" destId="{8FBCA9B3-1FB5-4221-8C95-D0EA7DCB9980}" srcOrd="2" destOrd="0" presId="urn:microsoft.com/office/officeart/2005/8/layout/process4"/>
    <dgm:cxn modelId="{D3B40958-EB84-4633-9C15-17A6D015BDA6}" type="presParOf" srcId="{8FBCA9B3-1FB5-4221-8C95-D0EA7DCB9980}" destId="{65F58100-7D41-4FB5-B343-4D03EBDC3E8D}" srcOrd="0" destOrd="0" presId="urn:microsoft.com/office/officeart/2005/8/layout/process4"/>
    <dgm:cxn modelId="{E745347D-4516-4526-8818-652A5A85ED3A}" type="presParOf" srcId="{8FBCA9B3-1FB5-4221-8C95-D0EA7DCB9980}" destId="{1A7A2EF2-25C0-477E-8840-032FE5742E39}" srcOrd="1" destOrd="0" presId="urn:microsoft.com/office/officeart/2005/8/layout/process4"/>
    <dgm:cxn modelId="{2E16DCDE-422C-4C8C-BB48-142DB80ECFFD}" type="presParOf" srcId="{8FBCA9B3-1FB5-4221-8C95-D0EA7DCB9980}" destId="{B83A170F-1F08-4AB0-BE4B-589FF2239713}" srcOrd="2" destOrd="0" presId="urn:microsoft.com/office/officeart/2005/8/layout/process4"/>
    <dgm:cxn modelId="{11C8F26E-EB0A-43FA-A652-69D682D08C0D}" type="presParOf" srcId="{8328B108-8207-476E-AD8E-132C5389C182}" destId="{65621C6E-552B-4B38-989C-DC7DD08B9AB1}" srcOrd="3" destOrd="0" presId="urn:microsoft.com/office/officeart/2005/8/layout/process4"/>
    <dgm:cxn modelId="{D2F54E6C-8F63-41C2-98D2-20E54FD1912E}" type="presParOf" srcId="{8328B108-8207-476E-AD8E-132C5389C182}" destId="{4BBF55F8-2367-4AF4-8B58-1CC9EB3A7520}" srcOrd="4" destOrd="0" presId="urn:microsoft.com/office/officeart/2005/8/layout/process4"/>
    <dgm:cxn modelId="{C6E953A5-0559-4736-9020-0DAB6C16C2D9}" type="presParOf" srcId="{4BBF55F8-2367-4AF4-8B58-1CC9EB3A7520}" destId="{EEA8C0EA-2E36-4CAE-B7B5-B410ADF81FBF}" srcOrd="0" destOrd="0" presId="urn:microsoft.com/office/officeart/2005/8/layout/process4"/>
    <dgm:cxn modelId="{1D0B7228-10C0-411A-BE70-6CE5679C8064}" type="presParOf" srcId="{4BBF55F8-2367-4AF4-8B58-1CC9EB3A7520}" destId="{28F3AF4E-7824-4907-AC6D-4B8BB80D71AC}" srcOrd="1" destOrd="0" presId="urn:microsoft.com/office/officeart/2005/8/layout/process4"/>
    <dgm:cxn modelId="{63F33C72-B2B1-499E-8CF4-7C36CC63B64B}" type="presParOf" srcId="{4BBF55F8-2367-4AF4-8B58-1CC9EB3A7520}" destId="{1BD28D55-A238-44C6-BA0C-3B7729491B0F}" srcOrd="2" destOrd="0" presId="urn:microsoft.com/office/officeart/2005/8/layout/process4"/>
    <dgm:cxn modelId="{EFA01A57-EEBB-4843-9226-96E35DA89116}" type="presParOf" srcId="{1BD28D55-A238-44C6-BA0C-3B7729491B0F}" destId="{46F6304C-8F97-4F29-ACA1-D665614C9DB1}" srcOrd="0" destOrd="0" presId="urn:microsoft.com/office/officeart/2005/8/layout/process4"/>
    <dgm:cxn modelId="{C776EDEA-6559-46E2-AA0D-4DED1FE28B89}" type="presParOf" srcId="{1BD28D55-A238-44C6-BA0C-3B7729491B0F}" destId="{780C76D6-6167-4AC4-9756-F8682ABA25BB}" srcOrd="1" destOrd="0" presId="urn:microsoft.com/office/officeart/2005/8/layout/process4"/>
    <dgm:cxn modelId="{1A7F6B65-76A1-457C-AA69-7CD7245F3DE5}" type="presParOf" srcId="{1BD28D55-A238-44C6-BA0C-3B7729491B0F}" destId="{6544EF1C-9A25-4966-8935-9AC3182AF87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669A36-E2EF-4609-8D7F-4DE8F65D671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2F8FC91-EDC7-4F16-85C3-D9145B992942}">
      <dgm:prSet phldrT="[טקסט]"/>
      <dgm:spPr/>
      <dgm:t>
        <a:bodyPr/>
        <a:lstStyle/>
        <a:p>
          <a:pPr rtl="1"/>
          <a:r>
            <a:rPr lang="he-IL" dirty="0" smtClean="0"/>
            <a:t>תשתית </a:t>
          </a:r>
          <a:r>
            <a:rPr lang="he-IL" dirty="0" err="1" smtClean="0"/>
            <a:t>הבטל"מ</a:t>
          </a:r>
          <a:endParaRPr lang="he-IL" dirty="0" smtClean="0"/>
        </a:p>
        <a:p>
          <a:pPr rtl="1"/>
          <a:r>
            <a:rPr lang="he-IL" dirty="0" smtClean="0"/>
            <a:t>קורס מזה"ת</a:t>
          </a:r>
        </a:p>
        <a:p>
          <a:pPr rtl="1"/>
          <a:r>
            <a:rPr lang="he-IL" dirty="0" smtClean="0"/>
            <a:t>סיורי </a:t>
          </a:r>
          <a:r>
            <a:rPr lang="he-IL" dirty="0" err="1" smtClean="0"/>
            <a:t>בטל"מ</a:t>
          </a:r>
          <a:endParaRPr lang="he-IL" dirty="0"/>
        </a:p>
      </dgm:t>
    </dgm:pt>
    <dgm:pt modelId="{CC2170A8-A13D-4398-8D66-36CF7C69FC38}" type="par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3F26B248-07B3-4000-9DFD-799EC4310E53}" type="sibTrans" cxnId="{2EAC2471-FC2F-4622-9EA6-A328BAE8FD43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60B1F21-D61F-4590-BB91-2F8AA8B84CC9}">
      <dgm:prSet phldrT="[טקסט]"/>
      <dgm:spPr/>
      <dgm:t>
        <a:bodyPr/>
        <a:lstStyle/>
        <a:p>
          <a:pPr rtl="1"/>
          <a:r>
            <a:rPr lang="he-IL" dirty="0" smtClean="0"/>
            <a:t>מטלת סיום</a:t>
          </a:r>
        </a:p>
        <a:p>
          <a:pPr rtl="1"/>
          <a:r>
            <a:rPr lang="he-IL" dirty="0" smtClean="0"/>
            <a:t>סדנאות וימי עיון</a:t>
          </a:r>
          <a:endParaRPr lang="he-IL" dirty="0"/>
        </a:p>
      </dgm:t>
    </dgm:pt>
    <dgm:pt modelId="{67AC030D-461E-41A5-A6F9-39A4F3A7E500}" type="par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A66EBA4C-394E-4FF9-A371-EAF9898B3E47}" type="sibTrans" cxnId="{DC669723-A57A-47D3-90FE-F0D389C63788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2F3502B-2554-49E1-907A-48C637410A8B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33AE9EB6-376E-48FA-AF3E-C28CFF96AE8A}" type="par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8BA9B636-6A06-458E-95D3-BEFDBB608760}" type="sibTrans" cxnId="{5C9FBB63-D233-4EA4-93C4-4117716269E5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E8DE86AC-2132-418C-97F5-185B9E1CF819}">
      <dgm:prSet phldrT="[טקסט]"/>
      <dgm:spPr/>
      <dgm:t>
        <a:bodyPr/>
        <a:lstStyle/>
        <a:p>
          <a:pPr rtl="1"/>
          <a:r>
            <a:rPr lang="he-IL" dirty="0" smtClean="0"/>
            <a:t/>
          </a:r>
          <a:br>
            <a:rPr lang="he-IL" dirty="0" smtClean="0"/>
          </a:br>
          <a:r>
            <a:rPr lang="he-IL" dirty="0" smtClean="0"/>
            <a:t>הכנה ונסיעה לנאט"ו </a:t>
          </a:r>
          <a:r>
            <a:rPr lang="he-IL" dirty="0" err="1" smtClean="0"/>
            <a:t>ולא"א</a:t>
          </a:r>
          <a:endParaRPr lang="he-IL" dirty="0"/>
        </a:p>
      </dgm:t>
    </dgm:pt>
    <dgm:pt modelId="{3E3A4D8C-0654-4B8A-9B35-F489870416BB}" type="par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7468F9E6-AAAF-4987-9E75-B8458AA7BA6D}" type="sibTrans" cxnId="{3DD9A581-94AA-4CF9-8762-90F5D90EC557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F1100791-D003-4CEF-9F9C-ECA384AB3AEF}">
      <dgm:prSet phldrT="[טקסט]"/>
      <dgm:spPr/>
      <dgm:t>
        <a:bodyPr/>
        <a:lstStyle/>
        <a:p>
          <a:pPr rtl="1"/>
          <a:r>
            <a:rPr lang="he-IL" dirty="0" smtClean="0"/>
            <a:t>חקירה צוותית לקראת סיור מזרח</a:t>
          </a:r>
          <a:endParaRPr lang="he-IL" dirty="0"/>
        </a:p>
      </dgm:t>
    </dgm:pt>
    <dgm:pt modelId="{3A65BC5D-1A52-44DC-8C24-07BC2A5A80F5}" type="par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51B670DE-E71B-4B3D-BCB9-26C0F793458A}" type="sibTrans" cxnId="{CC9AFACF-543C-425C-A021-E936A8B9FF29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DD77E68-A065-4D04-8F67-D166FE5CC610}">
      <dgm:prSet/>
      <dgm:spPr/>
      <dgm:t>
        <a:bodyPr/>
        <a:lstStyle/>
        <a:p>
          <a:pPr rtl="1"/>
          <a:r>
            <a:rPr lang="he-IL" dirty="0" smtClean="0"/>
            <a:t>נסיעה למזרח מפוצלת ושיתוף ידע</a:t>
          </a:r>
          <a:endParaRPr lang="he-IL" dirty="0"/>
        </a:p>
      </dgm:t>
    </dgm:pt>
    <dgm:pt modelId="{FBD14BEC-7437-4F8F-ADAF-1101250EABCE}" type="par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FFB4901F-53C1-482E-A5FA-339378904B0B}" type="sibTrans" cxnId="{05F1FEAE-2976-44BA-9097-1BBA87A51C83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95D6375D-85E7-475A-9826-49588E2A7882}">
      <dgm:prSet/>
      <dgm:spPr/>
      <dgm:t>
        <a:bodyPr/>
        <a:lstStyle/>
        <a:p>
          <a:pPr rtl="1"/>
          <a:r>
            <a:rPr lang="he-IL" dirty="0" smtClean="0"/>
            <a:t>הכנה וסיור בארה"ב</a:t>
          </a:r>
          <a:endParaRPr lang="he-IL" dirty="0"/>
        </a:p>
      </dgm:t>
    </dgm:pt>
    <dgm:pt modelId="{8EC76C34-C7FF-4E67-A8A0-4771E92E1D4E}" type="parTrans" cxnId="{FAFA4260-145B-413A-B1B5-6838F2B9E69D}">
      <dgm:prSet/>
      <dgm:spPr/>
      <dgm:t>
        <a:bodyPr/>
        <a:lstStyle/>
        <a:p>
          <a:pPr rtl="1"/>
          <a:endParaRPr lang="he-IL"/>
        </a:p>
      </dgm:t>
    </dgm:pt>
    <dgm:pt modelId="{47CFB6F5-2220-49EC-B447-30C4EC57D1A0}" type="sibTrans" cxnId="{FAFA4260-145B-413A-B1B5-6838F2B9E69D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32ED32AA-01CD-4A18-B551-90FA57B534DE}">
      <dgm:prSet/>
      <dgm:spPr/>
      <dgm:t>
        <a:bodyPr/>
        <a:lstStyle/>
        <a:p>
          <a:pPr rtl="1"/>
          <a:r>
            <a:rPr lang="he-IL" dirty="0" smtClean="0"/>
            <a:t>מטלת סיום ארה"ב</a:t>
          </a:r>
          <a:endParaRPr lang="he-IL" dirty="0"/>
        </a:p>
      </dgm:t>
    </dgm:pt>
    <dgm:pt modelId="{3A8C9B09-8454-4395-B217-219C51E6E76C}" type="par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59561134-8D23-4C7E-A649-2BFA3CB320DA}" type="sib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3EBCC651-65F7-4DCA-907F-C5E805FDB819}">
      <dgm:prSet/>
      <dgm:spPr/>
      <dgm:t>
        <a:bodyPr/>
        <a:lstStyle/>
        <a:p>
          <a:pPr rtl="1"/>
          <a:r>
            <a:rPr lang="he-IL" dirty="0" smtClean="0"/>
            <a:t>קורס מדיניות חוץ ודיפלומטיה</a:t>
          </a:r>
        </a:p>
        <a:p>
          <a:pPr rtl="1"/>
          <a:r>
            <a:rPr lang="he-IL" dirty="0" smtClean="0"/>
            <a:t> 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38AB7F68-2ADD-460E-97FC-5A00F346EDE7}" type="parTrans" cxnId="{7FFEDD6B-9F1B-4400-84F5-D380549D3D35}">
      <dgm:prSet/>
      <dgm:spPr/>
      <dgm:t>
        <a:bodyPr/>
        <a:lstStyle/>
        <a:p>
          <a:pPr rtl="1"/>
          <a:endParaRPr lang="he-IL"/>
        </a:p>
      </dgm:t>
    </dgm:pt>
    <dgm:pt modelId="{53BA0F20-96E4-41BE-A7AE-09939AF4021B}" type="sibTrans" cxnId="{7FFEDD6B-9F1B-4400-84F5-D380549D3D35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22FB756A-8F97-4990-AD3B-6D8AE218C560}" type="pres">
      <dgm:prSet presAssocID="{9B669A36-E2EF-4609-8D7F-4DE8F65D671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1C8E77F-C749-42E9-A4C2-759E4EBD3CB0}" type="pres">
      <dgm:prSet presAssocID="{F2F8FC91-EDC7-4F16-85C3-D9145B99294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DC2398-3FAE-4D45-B256-F3F0849246DA}" type="pres">
      <dgm:prSet presAssocID="{3F26B248-07B3-4000-9DFD-799EC4310E53}" presName="sibTrans" presStyleLbl="sibTrans2D1" presStyleIdx="0" presStyleCnt="8"/>
      <dgm:spPr/>
      <dgm:t>
        <a:bodyPr/>
        <a:lstStyle/>
        <a:p>
          <a:pPr rtl="1"/>
          <a:endParaRPr lang="he-IL"/>
        </a:p>
      </dgm:t>
    </dgm:pt>
    <dgm:pt modelId="{D14C0513-E5E0-4AB6-9377-32AE56F24C4D}" type="pres">
      <dgm:prSet presAssocID="{3F26B248-07B3-4000-9DFD-799EC4310E53}" presName="connectorText" presStyleLbl="sibTrans2D1" presStyleIdx="0" presStyleCnt="8"/>
      <dgm:spPr/>
      <dgm:t>
        <a:bodyPr/>
        <a:lstStyle/>
        <a:p>
          <a:pPr rtl="1"/>
          <a:endParaRPr lang="he-IL"/>
        </a:p>
      </dgm:t>
    </dgm:pt>
    <dgm:pt modelId="{4A444549-8941-4863-9435-ED395324925F}" type="pres">
      <dgm:prSet presAssocID="{3EBCC651-65F7-4DCA-907F-C5E805FDB81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F65C758-1D73-4AB9-A471-4937C0249C56}" type="pres">
      <dgm:prSet presAssocID="{53BA0F20-96E4-41BE-A7AE-09939AF4021B}" presName="sibTrans" presStyleLbl="sibTrans2D1" presStyleIdx="1" presStyleCnt="8"/>
      <dgm:spPr/>
      <dgm:t>
        <a:bodyPr/>
        <a:lstStyle/>
        <a:p>
          <a:pPr rtl="1"/>
          <a:endParaRPr lang="he-IL"/>
        </a:p>
      </dgm:t>
    </dgm:pt>
    <dgm:pt modelId="{B4EF2DCF-FD6B-437B-B1A6-43FF56CB1AE9}" type="pres">
      <dgm:prSet presAssocID="{53BA0F20-96E4-41BE-A7AE-09939AF4021B}" presName="connectorText" presStyleLbl="sibTrans2D1" presStyleIdx="1" presStyleCnt="8"/>
      <dgm:spPr/>
      <dgm:t>
        <a:bodyPr/>
        <a:lstStyle/>
        <a:p>
          <a:pPr rtl="1"/>
          <a:endParaRPr lang="he-IL"/>
        </a:p>
      </dgm:t>
    </dgm:pt>
    <dgm:pt modelId="{628F839C-64B0-4E8D-99B3-DCE677A14ACD}" type="pres">
      <dgm:prSet presAssocID="{D60B1F21-D61F-4590-BB91-2F8AA8B84CC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28CF2B4-B952-4B1D-B170-B1857B4A081A}" type="pres">
      <dgm:prSet presAssocID="{A66EBA4C-394E-4FF9-A371-EAF9898B3E47}" presName="sibTrans" presStyleLbl="sibTrans2D1" presStyleIdx="2" presStyleCnt="8"/>
      <dgm:spPr/>
      <dgm:t>
        <a:bodyPr/>
        <a:lstStyle/>
        <a:p>
          <a:pPr rtl="1"/>
          <a:endParaRPr lang="he-IL"/>
        </a:p>
      </dgm:t>
    </dgm:pt>
    <dgm:pt modelId="{5268EC9A-D3AE-4619-907E-A108BA10F0A9}" type="pres">
      <dgm:prSet presAssocID="{A66EBA4C-394E-4FF9-A371-EAF9898B3E47}" presName="connectorText" presStyleLbl="sibTrans2D1" presStyleIdx="2" presStyleCnt="8"/>
      <dgm:spPr/>
      <dgm:t>
        <a:bodyPr/>
        <a:lstStyle/>
        <a:p>
          <a:pPr rtl="1"/>
          <a:endParaRPr lang="he-IL"/>
        </a:p>
      </dgm:t>
    </dgm:pt>
    <dgm:pt modelId="{4F9B417C-FE41-45D2-B1F1-361F58937E17}" type="pres">
      <dgm:prSet presAssocID="{D2F3502B-2554-49E1-907A-48C637410A8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D7DAA4-7DAC-4BDB-ADE0-4A3723D3137B}" type="pres">
      <dgm:prSet presAssocID="{8BA9B636-6A06-458E-95D3-BEFDBB608760}" presName="sibTrans" presStyleLbl="sibTrans2D1" presStyleIdx="3" presStyleCnt="8"/>
      <dgm:spPr/>
      <dgm:t>
        <a:bodyPr/>
        <a:lstStyle/>
        <a:p>
          <a:pPr rtl="1"/>
          <a:endParaRPr lang="he-IL"/>
        </a:p>
      </dgm:t>
    </dgm:pt>
    <dgm:pt modelId="{FF250D9F-5A29-4EED-A155-B8072D102EF1}" type="pres">
      <dgm:prSet presAssocID="{8BA9B636-6A06-458E-95D3-BEFDBB608760}" presName="connectorText" presStyleLbl="sibTrans2D1" presStyleIdx="3" presStyleCnt="8"/>
      <dgm:spPr/>
      <dgm:t>
        <a:bodyPr/>
        <a:lstStyle/>
        <a:p>
          <a:pPr rtl="1"/>
          <a:endParaRPr lang="he-IL"/>
        </a:p>
      </dgm:t>
    </dgm:pt>
    <dgm:pt modelId="{4BB4C75E-8B8B-4A9E-9BA0-C341EF20C7F4}" type="pres">
      <dgm:prSet presAssocID="{E8DE86AC-2132-418C-97F5-185B9E1CF819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E55CD9-BBC8-4ED2-B926-38D5DEAB485D}" type="pres">
      <dgm:prSet presAssocID="{7468F9E6-AAAF-4987-9E75-B8458AA7BA6D}" presName="sibTrans" presStyleLbl="sibTrans2D1" presStyleIdx="4" presStyleCnt="8"/>
      <dgm:spPr/>
      <dgm:t>
        <a:bodyPr/>
        <a:lstStyle/>
        <a:p>
          <a:pPr rtl="1"/>
          <a:endParaRPr lang="he-IL"/>
        </a:p>
      </dgm:t>
    </dgm:pt>
    <dgm:pt modelId="{AE141A50-17DB-4A06-B1A3-29E78F88189A}" type="pres">
      <dgm:prSet presAssocID="{7468F9E6-AAAF-4987-9E75-B8458AA7BA6D}" presName="connectorText" presStyleLbl="sibTrans2D1" presStyleIdx="4" presStyleCnt="8"/>
      <dgm:spPr/>
      <dgm:t>
        <a:bodyPr/>
        <a:lstStyle/>
        <a:p>
          <a:pPr rtl="1"/>
          <a:endParaRPr lang="he-IL"/>
        </a:p>
      </dgm:t>
    </dgm:pt>
    <dgm:pt modelId="{2CB4CEFE-1452-44EF-96C7-23E53B2C6A01}" type="pres">
      <dgm:prSet presAssocID="{F1100791-D003-4CEF-9F9C-ECA384AB3AE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1BE16-08C0-4607-A1B3-36C52CCFB417}" type="pres">
      <dgm:prSet presAssocID="{51B670DE-E71B-4B3D-BCB9-26C0F793458A}" presName="sibTrans" presStyleLbl="sibTrans2D1" presStyleIdx="5" presStyleCnt="8"/>
      <dgm:spPr/>
      <dgm:t>
        <a:bodyPr/>
        <a:lstStyle/>
        <a:p>
          <a:pPr rtl="1"/>
          <a:endParaRPr lang="he-IL"/>
        </a:p>
      </dgm:t>
    </dgm:pt>
    <dgm:pt modelId="{BCEB9439-92EB-4CDB-86E7-AD42841D08CA}" type="pres">
      <dgm:prSet presAssocID="{51B670DE-E71B-4B3D-BCB9-26C0F793458A}" presName="connectorText" presStyleLbl="sibTrans2D1" presStyleIdx="5" presStyleCnt="8"/>
      <dgm:spPr/>
      <dgm:t>
        <a:bodyPr/>
        <a:lstStyle/>
        <a:p>
          <a:pPr rtl="1"/>
          <a:endParaRPr lang="he-IL"/>
        </a:p>
      </dgm:t>
    </dgm:pt>
    <dgm:pt modelId="{B7C6AD8E-FF5D-4DFE-AB02-08195930FFAC}" type="pres">
      <dgm:prSet presAssocID="{DDD77E68-A065-4D04-8F67-D166FE5CC61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C9CAF7-B042-4C43-8DB3-90566F82ABF5}" type="pres">
      <dgm:prSet presAssocID="{FFB4901F-53C1-482E-A5FA-339378904B0B}" presName="sibTrans" presStyleLbl="sibTrans2D1" presStyleIdx="6" presStyleCnt="8"/>
      <dgm:spPr/>
      <dgm:t>
        <a:bodyPr/>
        <a:lstStyle/>
        <a:p>
          <a:pPr rtl="1"/>
          <a:endParaRPr lang="he-IL"/>
        </a:p>
      </dgm:t>
    </dgm:pt>
    <dgm:pt modelId="{658AB0D8-781E-4212-AFCA-F8991AC043F0}" type="pres">
      <dgm:prSet presAssocID="{FFB4901F-53C1-482E-A5FA-339378904B0B}" presName="connectorText" presStyleLbl="sibTrans2D1" presStyleIdx="6" presStyleCnt="8"/>
      <dgm:spPr/>
      <dgm:t>
        <a:bodyPr/>
        <a:lstStyle/>
        <a:p>
          <a:pPr rtl="1"/>
          <a:endParaRPr lang="he-IL"/>
        </a:p>
      </dgm:t>
    </dgm:pt>
    <dgm:pt modelId="{F83FC0D4-2EB2-481A-9421-76A35BEC5017}" type="pres">
      <dgm:prSet presAssocID="{95D6375D-85E7-475A-9826-49588E2A788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791FA-C7CD-4155-80F2-37CE29CBDBA9}" type="pres">
      <dgm:prSet presAssocID="{47CFB6F5-2220-49EC-B447-30C4EC57D1A0}" presName="sibTrans" presStyleLbl="sibTrans2D1" presStyleIdx="7" presStyleCnt="8" custLinFactNeighborX="-14805" custLinFactNeighborY="11330"/>
      <dgm:spPr/>
      <dgm:t>
        <a:bodyPr/>
        <a:lstStyle/>
        <a:p>
          <a:pPr rtl="1"/>
          <a:endParaRPr lang="he-IL"/>
        </a:p>
      </dgm:t>
    </dgm:pt>
    <dgm:pt modelId="{5FD7C12F-AF90-4F1F-B5E3-A38FC4748ADF}" type="pres">
      <dgm:prSet presAssocID="{47CFB6F5-2220-49EC-B447-30C4EC57D1A0}" presName="connectorText" presStyleLbl="sibTrans2D1" presStyleIdx="7" presStyleCnt="8"/>
      <dgm:spPr/>
      <dgm:t>
        <a:bodyPr/>
        <a:lstStyle/>
        <a:p>
          <a:pPr rtl="1"/>
          <a:endParaRPr lang="he-IL"/>
        </a:p>
      </dgm:t>
    </dgm:pt>
    <dgm:pt modelId="{08FD98F8-3F4F-410F-BE02-09E0193B88C3}" type="pres">
      <dgm:prSet presAssocID="{32ED32AA-01CD-4A18-B551-90FA57B534D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1C70C6B-E8B2-48AD-9A6F-1CDCFD0F4DC0}" type="presOf" srcId="{8BA9B636-6A06-458E-95D3-BEFDBB608760}" destId="{9DD7DAA4-7DAC-4BDB-ADE0-4A3723D3137B}" srcOrd="0" destOrd="0" presId="urn:microsoft.com/office/officeart/2005/8/layout/process5"/>
    <dgm:cxn modelId="{F194485A-C016-4E20-8EE2-9BFEB890C083}" type="presOf" srcId="{F1100791-D003-4CEF-9F9C-ECA384AB3AEF}" destId="{2CB4CEFE-1452-44EF-96C7-23E53B2C6A01}" srcOrd="0" destOrd="0" presId="urn:microsoft.com/office/officeart/2005/8/layout/process5"/>
    <dgm:cxn modelId="{AACB51FA-83BD-4A6E-ADD4-79E90321460F}" type="presOf" srcId="{7468F9E6-AAAF-4987-9E75-B8458AA7BA6D}" destId="{57E55CD9-BBC8-4ED2-B926-38D5DEAB485D}" srcOrd="0" destOrd="0" presId="urn:microsoft.com/office/officeart/2005/8/layout/process5"/>
    <dgm:cxn modelId="{950C83B0-1C23-4792-AD49-10107267533C}" type="presOf" srcId="{47CFB6F5-2220-49EC-B447-30C4EC57D1A0}" destId="{1DE791FA-C7CD-4155-80F2-37CE29CBDBA9}" srcOrd="0" destOrd="0" presId="urn:microsoft.com/office/officeart/2005/8/layout/process5"/>
    <dgm:cxn modelId="{FAFA4260-145B-413A-B1B5-6838F2B9E69D}" srcId="{9B669A36-E2EF-4609-8D7F-4DE8F65D6713}" destId="{95D6375D-85E7-475A-9826-49588E2A7882}" srcOrd="7" destOrd="0" parTransId="{8EC76C34-C7FF-4E67-A8A0-4771E92E1D4E}" sibTransId="{47CFB6F5-2220-49EC-B447-30C4EC57D1A0}"/>
    <dgm:cxn modelId="{DFBF388B-54F8-4030-AECA-752C428BE51A}" type="presOf" srcId="{A66EBA4C-394E-4FF9-A371-EAF9898B3E47}" destId="{A28CF2B4-B952-4B1D-B170-B1857B4A081A}" srcOrd="0" destOrd="0" presId="urn:microsoft.com/office/officeart/2005/8/layout/process5"/>
    <dgm:cxn modelId="{8B60686D-FB31-4C8D-9E0E-1C844FE09CB3}" type="presOf" srcId="{A66EBA4C-394E-4FF9-A371-EAF9898B3E47}" destId="{5268EC9A-D3AE-4619-907E-A108BA10F0A9}" srcOrd="1" destOrd="0" presId="urn:microsoft.com/office/officeart/2005/8/layout/process5"/>
    <dgm:cxn modelId="{1BF8EB14-123A-493C-9C95-CE690790F092}" type="presOf" srcId="{3F26B248-07B3-4000-9DFD-799EC4310E53}" destId="{D14C0513-E5E0-4AB6-9377-32AE56F24C4D}" srcOrd="1" destOrd="0" presId="urn:microsoft.com/office/officeart/2005/8/layout/process5"/>
    <dgm:cxn modelId="{6AB9026C-0487-41A4-8E44-0DF0F0DE4BEB}" type="presOf" srcId="{51B670DE-E71B-4B3D-BCB9-26C0F793458A}" destId="{BCEB9439-92EB-4CDB-86E7-AD42841D08CA}" srcOrd="1" destOrd="0" presId="urn:microsoft.com/office/officeart/2005/8/layout/process5"/>
    <dgm:cxn modelId="{D8919940-7DFE-4428-843C-53F60C570A4E}" type="presOf" srcId="{32ED32AA-01CD-4A18-B551-90FA57B534DE}" destId="{08FD98F8-3F4F-410F-BE02-09E0193B88C3}" srcOrd="0" destOrd="0" presId="urn:microsoft.com/office/officeart/2005/8/layout/process5"/>
    <dgm:cxn modelId="{BFAE82D7-EFCB-4D03-98BB-DF4143BF3875}" type="presOf" srcId="{F2F8FC91-EDC7-4F16-85C3-D9145B992942}" destId="{91C8E77F-C749-42E9-A4C2-759E4EBD3CB0}" srcOrd="0" destOrd="0" presId="urn:microsoft.com/office/officeart/2005/8/layout/process5"/>
    <dgm:cxn modelId="{70ACCE75-468A-4D10-AE2B-5CDD6507DFDC}" type="presOf" srcId="{E8DE86AC-2132-418C-97F5-185B9E1CF819}" destId="{4BB4C75E-8B8B-4A9E-9BA0-C341EF20C7F4}" srcOrd="0" destOrd="0" presId="urn:microsoft.com/office/officeart/2005/8/layout/process5"/>
    <dgm:cxn modelId="{2EAC2471-FC2F-4622-9EA6-A328BAE8FD43}" srcId="{9B669A36-E2EF-4609-8D7F-4DE8F65D6713}" destId="{F2F8FC91-EDC7-4F16-85C3-D9145B992942}" srcOrd="0" destOrd="0" parTransId="{CC2170A8-A13D-4398-8D66-36CF7C69FC38}" sibTransId="{3F26B248-07B3-4000-9DFD-799EC4310E53}"/>
    <dgm:cxn modelId="{576C040E-7499-4C83-AA57-6E57E6E63BDA}" type="presOf" srcId="{D60B1F21-D61F-4590-BB91-2F8AA8B84CC9}" destId="{628F839C-64B0-4E8D-99B3-DCE677A14ACD}" srcOrd="0" destOrd="0" presId="urn:microsoft.com/office/officeart/2005/8/layout/process5"/>
    <dgm:cxn modelId="{5811C992-1898-4A49-A998-0996E7223C09}" srcId="{9B669A36-E2EF-4609-8D7F-4DE8F65D6713}" destId="{32ED32AA-01CD-4A18-B551-90FA57B534DE}" srcOrd="8" destOrd="0" parTransId="{3A8C9B09-8454-4395-B217-219C51E6E76C}" sibTransId="{59561134-8D23-4C7E-A649-2BFA3CB320DA}"/>
    <dgm:cxn modelId="{B14B32EE-B209-405D-A799-888AF235D527}" type="presOf" srcId="{53BA0F20-96E4-41BE-A7AE-09939AF4021B}" destId="{B4EF2DCF-FD6B-437B-B1A6-43FF56CB1AE9}" srcOrd="1" destOrd="0" presId="urn:microsoft.com/office/officeart/2005/8/layout/process5"/>
    <dgm:cxn modelId="{82112008-6E80-4CA3-9011-843E072CA1E0}" type="presOf" srcId="{FFB4901F-53C1-482E-A5FA-339378904B0B}" destId="{8BC9CAF7-B042-4C43-8DB3-90566F82ABF5}" srcOrd="0" destOrd="0" presId="urn:microsoft.com/office/officeart/2005/8/layout/process5"/>
    <dgm:cxn modelId="{261AC590-1AE5-4C65-B516-63B6F59D0633}" type="presOf" srcId="{3EBCC651-65F7-4DCA-907F-C5E805FDB819}" destId="{4A444549-8941-4863-9435-ED395324925F}" srcOrd="0" destOrd="0" presId="urn:microsoft.com/office/officeart/2005/8/layout/process5"/>
    <dgm:cxn modelId="{CC9AFACF-543C-425C-A021-E936A8B9FF29}" srcId="{9B669A36-E2EF-4609-8D7F-4DE8F65D6713}" destId="{F1100791-D003-4CEF-9F9C-ECA384AB3AEF}" srcOrd="5" destOrd="0" parTransId="{3A65BC5D-1A52-44DC-8C24-07BC2A5A80F5}" sibTransId="{51B670DE-E71B-4B3D-BCB9-26C0F793458A}"/>
    <dgm:cxn modelId="{9AD01670-792F-403A-B6AD-18F8F45FE5F8}" type="presOf" srcId="{FFB4901F-53C1-482E-A5FA-339378904B0B}" destId="{658AB0D8-781E-4212-AFCA-F8991AC043F0}" srcOrd="1" destOrd="0" presId="urn:microsoft.com/office/officeart/2005/8/layout/process5"/>
    <dgm:cxn modelId="{94A6D264-ED1F-49B7-A4E2-CF87E5B51877}" type="presOf" srcId="{9B669A36-E2EF-4609-8D7F-4DE8F65D6713}" destId="{22FB756A-8F97-4990-AD3B-6D8AE218C560}" srcOrd="0" destOrd="0" presId="urn:microsoft.com/office/officeart/2005/8/layout/process5"/>
    <dgm:cxn modelId="{5C9FBB63-D233-4EA4-93C4-4117716269E5}" srcId="{9B669A36-E2EF-4609-8D7F-4DE8F65D6713}" destId="{D2F3502B-2554-49E1-907A-48C637410A8B}" srcOrd="3" destOrd="0" parTransId="{33AE9EB6-376E-48FA-AF3E-C28CFF96AE8A}" sibTransId="{8BA9B636-6A06-458E-95D3-BEFDBB608760}"/>
    <dgm:cxn modelId="{05F1FEAE-2976-44BA-9097-1BBA87A51C83}" srcId="{9B669A36-E2EF-4609-8D7F-4DE8F65D6713}" destId="{DDD77E68-A065-4D04-8F67-D166FE5CC610}" srcOrd="6" destOrd="0" parTransId="{FBD14BEC-7437-4F8F-ADAF-1101250EABCE}" sibTransId="{FFB4901F-53C1-482E-A5FA-339378904B0B}"/>
    <dgm:cxn modelId="{7F3E203E-4F59-4043-9093-4BAB77570CB1}" type="presOf" srcId="{47CFB6F5-2220-49EC-B447-30C4EC57D1A0}" destId="{5FD7C12F-AF90-4F1F-B5E3-A38FC4748ADF}" srcOrd="1" destOrd="0" presId="urn:microsoft.com/office/officeart/2005/8/layout/process5"/>
    <dgm:cxn modelId="{BF7BECF7-2833-4304-AD47-DBAFB9A77FF6}" type="presOf" srcId="{DDD77E68-A065-4D04-8F67-D166FE5CC610}" destId="{B7C6AD8E-FF5D-4DFE-AB02-08195930FFAC}" srcOrd="0" destOrd="0" presId="urn:microsoft.com/office/officeart/2005/8/layout/process5"/>
    <dgm:cxn modelId="{BAD4D580-E010-4BAC-9C48-B2E3FC088869}" type="presOf" srcId="{D2F3502B-2554-49E1-907A-48C637410A8B}" destId="{4F9B417C-FE41-45D2-B1F1-361F58937E17}" srcOrd="0" destOrd="0" presId="urn:microsoft.com/office/officeart/2005/8/layout/process5"/>
    <dgm:cxn modelId="{73497E61-1FB1-4890-96A2-CE46515E4310}" type="presOf" srcId="{8BA9B636-6A06-458E-95D3-BEFDBB608760}" destId="{FF250D9F-5A29-4EED-A155-B8072D102EF1}" srcOrd="1" destOrd="0" presId="urn:microsoft.com/office/officeart/2005/8/layout/process5"/>
    <dgm:cxn modelId="{D42FA0BC-CF6B-4310-9901-CA88F6F42685}" type="presOf" srcId="{7468F9E6-AAAF-4987-9E75-B8458AA7BA6D}" destId="{AE141A50-17DB-4A06-B1A3-29E78F88189A}" srcOrd="1" destOrd="0" presId="urn:microsoft.com/office/officeart/2005/8/layout/process5"/>
    <dgm:cxn modelId="{3DD9A581-94AA-4CF9-8762-90F5D90EC557}" srcId="{9B669A36-E2EF-4609-8D7F-4DE8F65D6713}" destId="{E8DE86AC-2132-418C-97F5-185B9E1CF819}" srcOrd="4" destOrd="0" parTransId="{3E3A4D8C-0654-4B8A-9B35-F489870416BB}" sibTransId="{7468F9E6-AAAF-4987-9E75-B8458AA7BA6D}"/>
    <dgm:cxn modelId="{84F7B6A3-2468-4CB6-A1A4-0D43AFEABFF0}" type="presOf" srcId="{51B670DE-E71B-4B3D-BCB9-26C0F793458A}" destId="{52A1BE16-08C0-4607-A1B3-36C52CCFB417}" srcOrd="0" destOrd="0" presId="urn:microsoft.com/office/officeart/2005/8/layout/process5"/>
    <dgm:cxn modelId="{7FFEDD6B-9F1B-4400-84F5-D380549D3D35}" srcId="{9B669A36-E2EF-4609-8D7F-4DE8F65D6713}" destId="{3EBCC651-65F7-4DCA-907F-C5E805FDB819}" srcOrd="1" destOrd="0" parTransId="{38AB7F68-2ADD-460E-97FC-5A00F346EDE7}" sibTransId="{53BA0F20-96E4-41BE-A7AE-09939AF4021B}"/>
    <dgm:cxn modelId="{1A3F2C17-0AC7-4F5A-ADCE-052EE26AFBE0}" type="presOf" srcId="{53BA0F20-96E4-41BE-A7AE-09939AF4021B}" destId="{4F65C758-1D73-4AB9-A471-4937C0249C56}" srcOrd="0" destOrd="0" presId="urn:microsoft.com/office/officeart/2005/8/layout/process5"/>
    <dgm:cxn modelId="{25A4A84B-3286-4F17-A5E0-2F32265F7DB4}" type="presOf" srcId="{95D6375D-85E7-475A-9826-49588E2A7882}" destId="{F83FC0D4-2EB2-481A-9421-76A35BEC5017}" srcOrd="0" destOrd="0" presId="urn:microsoft.com/office/officeart/2005/8/layout/process5"/>
    <dgm:cxn modelId="{0B62EA96-BDA6-4DC0-AF7B-5E6D7C5EBE1A}" type="presOf" srcId="{3F26B248-07B3-4000-9DFD-799EC4310E53}" destId="{94DC2398-3FAE-4D45-B256-F3F0849246DA}" srcOrd="0" destOrd="0" presId="urn:microsoft.com/office/officeart/2005/8/layout/process5"/>
    <dgm:cxn modelId="{DC669723-A57A-47D3-90FE-F0D389C63788}" srcId="{9B669A36-E2EF-4609-8D7F-4DE8F65D6713}" destId="{D60B1F21-D61F-4590-BB91-2F8AA8B84CC9}" srcOrd="2" destOrd="0" parTransId="{67AC030D-461E-41A5-A6F9-39A4F3A7E500}" sibTransId="{A66EBA4C-394E-4FF9-A371-EAF9898B3E47}"/>
    <dgm:cxn modelId="{6DB7ADA7-7656-4C36-AE24-E8AC2CD3883C}" type="presParOf" srcId="{22FB756A-8F97-4990-AD3B-6D8AE218C560}" destId="{91C8E77F-C749-42E9-A4C2-759E4EBD3CB0}" srcOrd="0" destOrd="0" presId="urn:microsoft.com/office/officeart/2005/8/layout/process5"/>
    <dgm:cxn modelId="{6E80DE84-5CBF-4D6E-80EF-12EA3BE17672}" type="presParOf" srcId="{22FB756A-8F97-4990-AD3B-6D8AE218C560}" destId="{94DC2398-3FAE-4D45-B256-F3F0849246DA}" srcOrd="1" destOrd="0" presId="urn:microsoft.com/office/officeart/2005/8/layout/process5"/>
    <dgm:cxn modelId="{B831A129-C597-450A-BA50-107330DB379D}" type="presParOf" srcId="{94DC2398-3FAE-4D45-B256-F3F0849246DA}" destId="{D14C0513-E5E0-4AB6-9377-32AE56F24C4D}" srcOrd="0" destOrd="0" presId="urn:microsoft.com/office/officeart/2005/8/layout/process5"/>
    <dgm:cxn modelId="{9B93FE19-28B0-42B8-9DAB-B6A3DE70B167}" type="presParOf" srcId="{22FB756A-8F97-4990-AD3B-6D8AE218C560}" destId="{4A444549-8941-4863-9435-ED395324925F}" srcOrd="2" destOrd="0" presId="urn:microsoft.com/office/officeart/2005/8/layout/process5"/>
    <dgm:cxn modelId="{9EE48555-438F-4480-986B-B874485F03BC}" type="presParOf" srcId="{22FB756A-8F97-4990-AD3B-6D8AE218C560}" destId="{4F65C758-1D73-4AB9-A471-4937C0249C56}" srcOrd="3" destOrd="0" presId="urn:microsoft.com/office/officeart/2005/8/layout/process5"/>
    <dgm:cxn modelId="{533D1A61-79B5-4FAB-BB19-21BD7E996705}" type="presParOf" srcId="{4F65C758-1D73-4AB9-A471-4937C0249C56}" destId="{B4EF2DCF-FD6B-437B-B1A6-43FF56CB1AE9}" srcOrd="0" destOrd="0" presId="urn:microsoft.com/office/officeart/2005/8/layout/process5"/>
    <dgm:cxn modelId="{8660652A-FBBA-4152-854D-46F0445E3D9C}" type="presParOf" srcId="{22FB756A-8F97-4990-AD3B-6D8AE218C560}" destId="{628F839C-64B0-4E8D-99B3-DCE677A14ACD}" srcOrd="4" destOrd="0" presId="urn:microsoft.com/office/officeart/2005/8/layout/process5"/>
    <dgm:cxn modelId="{A336F342-C207-42F0-9440-0C52D0D82A9F}" type="presParOf" srcId="{22FB756A-8F97-4990-AD3B-6D8AE218C560}" destId="{A28CF2B4-B952-4B1D-B170-B1857B4A081A}" srcOrd="5" destOrd="0" presId="urn:microsoft.com/office/officeart/2005/8/layout/process5"/>
    <dgm:cxn modelId="{62625857-39BD-49B7-9548-2A5746181E3F}" type="presParOf" srcId="{A28CF2B4-B952-4B1D-B170-B1857B4A081A}" destId="{5268EC9A-D3AE-4619-907E-A108BA10F0A9}" srcOrd="0" destOrd="0" presId="urn:microsoft.com/office/officeart/2005/8/layout/process5"/>
    <dgm:cxn modelId="{DD98C98B-F105-4BDE-97A8-26680322236F}" type="presParOf" srcId="{22FB756A-8F97-4990-AD3B-6D8AE218C560}" destId="{4F9B417C-FE41-45D2-B1F1-361F58937E17}" srcOrd="6" destOrd="0" presId="urn:microsoft.com/office/officeart/2005/8/layout/process5"/>
    <dgm:cxn modelId="{11B2584C-37B1-4044-A61F-A654617ECE26}" type="presParOf" srcId="{22FB756A-8F97-4990-AD3B-6D8AE218C560}" destId="{9DD7DAA4-7DAC-4BDB-ADE0-4A3723D3137B}" srcOrd="7" destOrd="0" presId="urn:microsoft.com/office/officeart/2005/8/layout/process5"/>
    <dgm:cxn modelId="{8D029E38-FE31-4C1C-9490-D34DFCDFFB4E}" type="presParOf" srcId="{9DD7DAA4-7DAC-4BDB-ADE0-4A3723D3137B}" destId="{FF250D9F-5A29-4EED-A155-B8072D102EF1}" srcOrd="0" destOrd="0" presId="urn:microsoft.com/office/officeart/2005/8/layout/process5"/>
    <dgm:cxn modelId="{1AA8F2AA-BCA7-499C-8AFD-EBFE586363B1}" type="presParOf" srcId="{22FB756A-8F97-4990-AD3B-6D8AE218C560}" destId="{4BB4C75E-8B8B-4A9E-9BA0-C341EF20C7F4}" srcOrd="8" destOrd="0" presId="urn:microsoft.com/office/officeart/2005/8/layout/process5"/>
    <dgm:cxn modelId="{7E2966A5-8EC6-43AE-AB65-137AA704BD32}" type="presParOf" srcId="{22FB756A-8F97-4990-AD3B-6D8AE218C560}" destId="{57E55CD9-BBC8-4ED2-B926-38D5DEAB485D}" srcOrd="9" destOrd="0" presId="urn:microsoft.com/office/officeart/2005/8/layout/process5"/>
    <dgm:cxn modelId="{82E1CDF7-60C9-4D73-812E-72ED8544E644}" type="presParOf" srcId="{57E55CD9-BBC8-4ED2-B926-38D5DEAB485D}" destId="{AE141A50-17DB-4A06-B1A3-29E78F88189A}" srcOrd="0" destOrd="0" presId="urn:microsoft.com/office/officeart/2005/8/layout/process5"/>
    <dgm:cxn modelId="{CD7D1217-5BFE-4DDB-867D-3B63CD462093}" type="presParOf" srcId="{22FB756A-8F97-4990-AD3B-6D8AE218C560}" destId="{2CB4CEFE-1452-44EF-96C7-23E53B2C6A01}" srcOrd="10" destOrd="0" presId="urn:microsoft.com/office/officeart/2005/8/layout/process5"/>
    <dgm:cxn modelId="{41259182-6DDD-43F0-8B0E-E81B57009738}" type="presParOf" srcId="{22FB756A-8F97-4990-AD3B-6D8AE218C560}" destId="{52A1BE16-08C0-4607-A1B3-36C52CCFB417}" srcOrd="11" destOrd="0" presId="urn:microsoft.com/office/officeart/2005/8/layout/process5"/>
    <dgm:cxn modelId="{8456E14F-25AA-4186-A19C-74E45DACA3A9}" type="presParOf" srcId="{52A1BE16-08C0-4607-A1B3-36C52CCFB417}" destId="{BCEB9439-92EB-4CDB-86E7-AD42841D08CA}" srcOrd="0" destOrd="0" presId="urn:microsoft.com/office/officeart/2005/8/layout/process5"/>
    <dgm:cxn modelId="{86DDD125-A3B8-423C-9988-518CF67CFA39}" type="presParOf" srcId="{22FB756A-8F97-4990-AD3B-6D8AE218C560}" destId="{B7C6AD8E-FF5D-4DFE-AB02-08195930FFAC}" srcOrd="12" destOrd="0" presId="urn:microsoft.com/office/officeart/2005/8/layout/process5"/>
    <dgm:cxn modelId="{A3D5C0CF-15BF-4F65-8FBC-70C8592B3156}" type="presParOf" srcId="{22FB756A-8F97-4990-AD3B-6D8AE218C560}" destId="{8BC9CAF7-B042-4C43-8DB3-90566F82ABF5}" srcOrd="13" destOrd="0" presId="urn:microsoft.com/office/officeart/2005/8/layout/process5"/>
    <dgm:cxn modelId="{AA5CF999-C9A9-4977-BD0E-D73348753AF6}" type="presParOf" srcId="{8BC9CAF7-B042-4C43-8DB3-90566F82ABF5}" destId="{658AB0D8-781E-4212-AFCA-F8991AC043F0}" srcOrd="0" destOrd="0" presId="urn:microsoft.com/office/officeart/2005/8/layout/process5"/>
    <dgm:cxn modelId="{E6D27BBC-CEF1-4537-B821-F4DD098130CC}" type="presParOf" srcId="{22FB756A-8F97-4990-AD3B-6D8AE218C560}" destId="{F83FC0D4-2EB2-481A-9421-76A35BEC5017}" srcOrd="14" destOrd="0" presId="urn:microsoft.com/office/officeart/2005/8/layout/process5"/>
    <dgm:cxn modelId="{CD76AE65-8832-480C-A29B-1CA4AE46C41B}" type="presParOf" srcId="{22FB756A-8F97-4990-AD3B-6D8AE218C560}" destId="{1DE791FA-C7CD-4155-80F2-37CE29CBDBA9}" srcOrd="15" destOrd="0" presId="urn:microsoft.com/office/officeart/2005/8/layout/process5"/>
    <dgm:cxn modelId="{D8DD7DEE-8C62-4FA9-BF5D-6DAD36C74689}" type="presParOf" srcId="{1DE791FA-C7CD-4155-80F2-37CE29CBDBA9}" destId="{5FD7C12F-AF90-4F1F-B5E3-A38FC4748ADF}" srcOrd="0" destOrd="0" presId="urn:microsoft.com/office/officeart/2005/8/layout/process5"/>
    <dgm:cxn modelId="{F994F8A0-20C0-4A47-AABE-2455CFEF35A5}" type="presParOf" srcId="{22FB756A-8F97-4990-AD3B-6D8AE218C560}" destId="{08FD98F8-3F4F-410F-BE02-09E0193B88C3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487F2-FE4D-4E8A-A160-E11DC1F0D086}">
      <dsp:nvSpPr>
        <dsp:cNvPr id="0" name=""/>
        <dsp:cNvSpPr/>
      </dsp:nvSpPr>
      <dsp:spPr>
        <a:xfrm>
          <a:off x="0" y="3805462"/>
          <a:ext cx="7886700" cy="1249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סימולציה מדינית-ביטחונית</a:t>
          </a:r>
          <a:endParaRPr lang="he-IL" sz="2400" kern="1200" dirty="0"/>
        </a:p>
      </dsp:txBody>
      <dsp:txXfrm>
        <a:off x="0" y="3805462"/>
        <a:ext cx="7886700" cy="674480"/>
      </dsp:txXfrm>
    </dsp:sp>
    <dsp:sp modelId="{B09494D5-7DE6-4341-8724-15F25DA5B195}">
      <dsp:nvSpPr>
        <dsp:cNvPr id="0" name=""/>
        <dsp:cNvSpPr/>
      </dsp:nvSpPr>
      <dsp:spPr>
        <a:xfrm>
          <a:off x="5209646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ניתוח מערכות בינ"ל מורכבות</a:t>
          </a:r>
          <a:endParaRPr lang="he-IL" sz="1900" kern="1200" dirty="0"/>
        </a:p>
      </dsp:txBody>
      <dsp:txXfrm>
        <a:off x="5209646" y="4454962"/>
        <a:ext cx="2676394" cy="574557"/>
      </dsp:txXfrm>
    </dsp:sp>
    <dsp:sp modelId="{6926FCD6-B08D-45F8-8528-51F99EEF5C1D}">
      <dsp:nvSpPr>
        <dsp:cNvPr id="0" name=""/>
        <dsp:cNvSpPr/>
      </dsp:nvSpPr>
      <dsp:spPr>
        <a:xfrm>
          <a:off x="2647399" y="4452549"/>
          <a:ext cx="2532592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התנסות </a:t>
          </a:r>
          <a:r>
            <a:rPr lang="he-IL" sz="1900" kern="1200" dirty="0" smtClean="0"/>
            <a:t>בניהול מערכה מדינית</a:t>
          </a:r>
          <a:endParaRPr lang="he-IL" sz="1900" kern="1200" dirty="0"/>
        </a:p>
      </dsp:txBody>
      <dsp:txXfrm>
        <a:off x="2647399" y="4452549"/>
        <a:ext cx="2532592" cy="574557"/>
      </dsp:txXfrm>
    </dsp:sp>
    <dsp:sp modelId="{3C5331E7-BCFA-4999-B284-840A70C910E3}">
      <dsp:nvSpPr>
        <dsp:cNvPr id="0" name=""/>
        <dsp:cNvSpPr/>
      </dsp:nvSpPr>
      <dsp:spPr>
        <a:xfrm>
          <a:off x="659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פלסטינים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659" y="4454962"/>
        <a:ext cx="2676394" cy="574557"/>
      </dsp:txXfrm>
    </dsp:sp>
    <dsp:sp modelId="{D33AF9BB-6348-4D1B-AB4D-BB75170E460B}">
      <dsp:nvSpPr>
        <dsp:cNvPr id="0" name=""/>
        <dsp:cNvSpPr/>
      </dsp:nvSpPr>
      <dsp:spPr>
        <a:xfrm rot="10800000">
          <a:off x="0" y="1903178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ביקור במשרד החוץ</a:t>
          </a:r>
          <a:endParaRPr lang="he-IL" sz="2400" kern="1200" dirty="0"/>
        </a:p>
      </dsp:txBody>
      <dsp:txXfrm rot="-10800000">
        <a:off x="0" y="1903178"/>
        <a:ext cx="7886700" cy="674278"/>
      </dsp:txXfrm>
    </dsp:sp>
    <dsp:sp modelId="{65F58100-7D41-4FB5-B343-4D03EBDC3E8D}">
      <dsp:nvSpPr>
        <dsp:cNvPr id="0" name=""/>
        <dsp:cNvSpPr/>
      </dsp:nvSpPr>
      <dsp:spPr>
        <a:xfrm>
          <a:off x="5256516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הכרת העבודה הדיפלומטית</a:t>
          </a:r>
          <a:endParaRPr lang="he-IL" sz="1900" kern="1200" dirty="0"/>
        </a:p>
      </dsp:txBody>
      <dsp:txXfrm>
        <a:off x="5256516" y="2577456"/>
        <a:ext cx="2626332" cy="574385"/>
      </dsp:txXfrm>
    </dsp:sp>
    <dsp:sp modelId="{1A7A2EF2-25C0-477E-8840-032FE5742E39}">
      <dsp:nvSpPr>
        <dsp:cNvPr id="0" name=""/>
        <dsp:cNvSpPr/>
      </dsp:nvSpPr>
      <dsp:spPr>
        <a:xfrm>
          <a:off x="2630183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התנסות בדילמות מדיניות</a:t>
          </a:r>
          <a:endParaRPr lang="he-IL" sz="1900" kern="1200" dirty="0"/>
        </a:p>
      </dsp:txBody>
      <dsp:txXfrm>
        <a:off x="2630183" y="2577456"/>
        <a:ext cx="2626332" cy="574385"/>
      </dsp:txXfrm>
    </dsp:sp>
    <dsp:sp modelId="{B83A170F-1F08-4AB0-BE4B-589FF2239713}">
      <dsp:nvSpPr>
        <dsp:cNvPr id="0" name=""/>
        <dsp:cNvSpPr/>
      </dsp:nvSpPr>
      <dsp:spPr>
        <a:xfrm>
          <a:off x="3850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מגוון תחומי תוכן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2577456"/>
        <a:ext cx="2626332" cy="574385"/>
      </dsp:txXfrm>
    </dsp:sp>
    <dsp:sp modelId="{28F3AF4E-7824-4907-AC6D-4B8BB80D71AC}">
      <dsp:nvSpPr>
        <dsp:cNvPr id="0" name=""/>
        <dsp:cNvSpPr/>
      </dsp:nvSpPr>
      <dsp:spPr>
        <a:xfrm rot="10800000">
          <a:off x="0" y="893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יסודות </a:t>
          </a:r>
          <a:r>
            <a:rPr lang="he-IL" sz="2400" kern="1200" dirty="0" smtClean="0"/>
            <a:t>(קורס אקדמי מדיניות חוץ ודיפלומטיה -  ד"ר ערן </a:t>
          </a:r>
          <a:r>
            <a:rPr lang="he-IL" sz="2400" kern="1200" dirty="0" err="1" smtClean="0"/>
            <a:t>לרמן</a:t>
          </a:r>
          <a:r>
            <a:rPr lang="he-IL" sz="2400" kern="1200" dirty="0" smtClean="0"/>
            <a:t>)</a:t>
          </a:r>
          <a:endParaRPr lang="he-IL" sz="2400" kern="1200" dirty="0"/>
        </a:p>
      </dsp:txBody>
      <dsp:txXfrm rot="-10800000">
        <a:off x="0" y="893"/>
        <a:ext cx="7886700" cy="674278"/>
      </dsp:txXfrm>
    </dsp:sp>
    <dsp:sp modelId="{46F6304C-8F97-4F29-ACA1-D665614C9DB1}">
      <dsp:nvSpPr>
        <dsp:cNvPr id="0" name=""/>
        <dsp:cNvSpPr/>
      </dsp:nvSpPr>
      <dsp:spPr>
        <a:xfrm>
          <a:off x="5256516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התפתחות </a:t>
          </a:r>
          <a:r>
            <a:rPr lang="he-IL" sz="1900" kern="1200" dirty="0" smtClean="0"/>
            <a:t>המערכת הבינ"ל</a:t>
          </a:r>
          <a:endParaRPr lang="he-IL" sz="1900" kern="1200" dirty="0"/>
        </a:p>
      </dsp:txBody>
      <dsp:txXfrm>
        <a:off x="5256516" y="675171"/>
        <a:ext cx="2626332" cy="574385"/>
      </dsp:txXfrm>
    </dsp:sp>
    <dsp:sp modelId="{6544EF1C-9A25-4966-8935-9AC3182AF879}">
      <dsp:nvSpPr>
        <dsp:cNvPr id="0" name=""/>
        <dsp:cNvSpPr/>
      </dsp:nvSpPr>
      <dsp:spPr>
        <a:xfrm>
          <a:off x="2630183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דיפלומטיה הלכה למעשה</a:t>
          </a:r>
          <a:endParaRPr lang="he-IL" sz="1900" kern="1200" dirty="0"/>
        </a:p>
      </dsp:txBody>
      <dsp:txXfrm>
        <a:off x="2630183" y="675171"/>
        <a:ext cx="2626332" cy="574385"/>
      </dsp:txXfrm>
    </dsp:sp>
    <dsp:sp modelId="{2CFADBBA-9A3C-4CE0-A6E3-203BD003165F}">
      <dsp:nvSpPr>
        <dsp:cNvPr id="0" name=""/>
        <dsp:cNvSpPr/>
      </dsp:nvSpPr>
      <dsp:spPr>
        <a:xfrm>
          <a:off x="3850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מזרח תיכון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675171"/>
        <a:ext cx="2626332" cy="5743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487F2-FE4D-4E8A-A160-E11DC1F0D086}">
      <dsp:nvSpPr>
        <dsp:cNvPr id="0" name=""/>
        <dsp:cNvSpPr/>
      </dsp:nvSpPr>
      <dsp:spPr>
        <a:xfrm>
          <a:off x="0" y="3805462"/>
          <a:ext cx="7886700" cy="1249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סיור ארה"ב</a:t>
          </a:r>
          <a:endParaRPr lang="he-IL" sz="2400" kern="1200" dirty="0"/>
        </a:p>
      </dsp:txBody>
      <dsp:txXfrm>
        <a:off x="0" y="3805462"/>
        <a:ext cx="7886700" cy="674480"/>
      </dsp:txXfrm>
    </dsp:sp>
    <dsp:sp modelId="{B09494D5-7DE6-4341-8724-15F25DA5B195}">
      <dsp:nvSpPr>
        <dsp:cNvPr id="0" name=""/>
        <dsp:cNvSpPr/>
      </dsp:nvSpPr>
      <dsp:spPr>
        <a:xfrm>
          <a:off x="5209646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הכרת מעצמת </a:t>
          </a:r>
          <a:r>
            <a:rPr lang="he-IL" sz="1900" kern="1200" dirty="0" smtClean="0"/>
            <a:t>על ובת ברית אסטרטגית</a:t>
          </a:r>
          <a:endParaRPr lang="he-IL" sz="1900" kern="1200" dirty="0"/>
        </a:p>
      </dsp:txBody>
      <dsp:txXfrm>
        <a:off x="5209646" y="4454962"/>
        <a:ext cx="2676394" cy="574557"/>
      </dsp:txXfrm>
    </dsp:sp>
    <dsp:sp modelId="{6926FCD6-B08D-45F8-8528-51F99EEF5C1D}">
      <dsp:nvSpPr>
        <dsp:cNvPr id="0" name=""/>
        <dsp:cNvSpPr/>
      </dsp:nvSpPr>
      <dsp:spPr>
        <a:xfrm>
          <a:off x="2647399" y="4452549"/>
          <a:ext cx="2532592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יחסי ישראל-ארה"ב</a:t>
          </a:r>
          <a:endParaRPr lang="he-IL" sz="1900" kern="1200" dirty="0"/>
        </a:p>
      </dsp:txBody>
      <dsp:txXfrm>
        <a:off x="2647399" y="4452549"/>
        <a:ext cx="2532592" cy="574557"/>
      </dsp:txXfrm>
    </dsp:sp>
    <dsp:sp modelId="{3C5331E7-BCFA-4999-B284-840A70C910E3}">
      <dsp:nvSpPr>
        <dsp:cNvPr id="0" name=""/>
        <dsp:cNvSpPr/>
      </dsp:nvSpPr>
      <dsp:spPr>
        <a:xfrm>
          <a:off x="659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המערכת האמריקאית</a:t>
          </a:r>
          <a:r>
            <a:rPr lang="he-IL" sz="1900" kern="1200" dirty="0" smtClean="0">
              <a:solidFill>
                <a:srgbClr val="FF0000"/>
              </a:solidFill>
            </a:rPr>
            <a:t>, יהדות התפוצות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659" y="4454962"/>
        <a:ext cx="2676394" cy="574557"/>
      </dsp:txXfrm>
    </dsp:sp>
    <dsp:sp modelId="{A47DF728-72BB-465B-BF6C-B94D8D337537}">
      <dsp:nvSpPr>
        <dsp:cNvPr id="0" name=""/>
        <dsp:cNvSpPr/>
      </dsp:nvSpPr>
      <dsp:spPr>
        <a:xfrm rot="10800000">
          <a:off x="0" y="1903178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/>
          </a:r>
          <a:br>
            <a:rPr lang="en-US" sz="1600" kern="1200" dirty="0" smtClean="0"/>
          </a:br>
          <a:r>
            <a:rPr lang="he-IL" sz="2400" kern="1200" dirty="0" smtClean="0"/>
            <a:t>סיור "מזרח" – הכרת "האחר"</a:t>
          </a:r>
          <a:endParaRPr lang="he-IL" sz="2400" kern="1200" dirty="0"/>
        </a:p>
      </dsp:txBody>
      <dsp:txXfrm rot="-10800000">
        <a:off x="0" y="1903178"/>
        <a:ext cx="7886700" cy="674278"/>
      </dsp:txXfrm>
    </dsp:sp>
    <dsp:sp modelId="{65F58100-7D41-4FB5-B343-4D03EBDC3E8D}">
      <dsp:nvSpPr>
        <dsp:cNvPr id="0" name=""/>
        <dsp:cNvSpPr/>
      </dsp:nvSpPr>
      <dsp:spPr>
        <a:xfrm>
          <a:off x="5256516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חשיבה אסטרטגית "אחרת"</a:t>
          </a:r>
          <a:endParaRPr lang="he-IL" sz="1900" kern="1200" dirty="0"/>
        </a:p>
      </dsp:txBody>
      <dsp:txXfrm>
        <a:off x="5256516" y="2577456"/>
        <a:ext cx="2626332" cy="574385"/>
      </dsp:txXfrm>
    </dsp:sp>
    <dsp:sp modelId="{1A7A2EF2-25C0-477E-8840-032FE5742E39}">
      <dsp:nvSpPr>
        <dsp:cNvPr id="0" name=""/>
        <dsp:cNvSpPr/>
      </dsp:nvSpPr>
      <dsp:spPr>
        <a:xfrm>
          <a:off x="2630183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חקירה עצמאית בצוותים</a:t>
          </a:r>
          <a:endParaRPr lang="he-IL" sz="1900" kern="1200" dirty="0"/>
        </a:p>
      </dsp:txBody>
      <dsp:txXfrm>
        <a:off x="2630183" y="2577456"/>
        <a:ext cx="2626332" cy="574385"/>
      </dsp:txXfrm>
    </dsp:sp>
    <dsp:sp modelId="{B83A170F-1F08-4AB0-BE4B-589FF2239713}">
      <dsp:nvSpPr>
        <dsp:cNvPr id="0" name=""/>
        <dsp:cNvSpPr/>
      </dsp:nvSpPr>
      <dsp:spPr>
        <a:xfrm>
          <a:off x="3850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רוסיה, סין, הודו, </a:t>
          </a:r>
          <a:r>
            <a:rPr lang="he-IL" sz="1900" kern="1200" dirty="0" err="1" smtClean="0">
              <a:solidFill>
                <a:srgbClr val="FF0000"/>
              </a:solidFill>
            </a:rPr>
            <a:t>רד"ק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2577456"/>
        <a:ext cx="2626332" cy="574385"/>
      </dsp:txXfrm>
    </dsp:sp>
    <dsp:sp modelId="{28F3AF4E-7824-4907-AC6D-4B8BB80D71AC}">
      <dsp:nvSpPr>
        <dsp:cNvPr id="0" name=""/>
        <dsp:cNvSpPr/>
      </dsp:nvSpPr>
      <dsp:spPr>
        <a:xfrm rot="10800000">
          <a:off x="0" y="0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סיור "מערב" – נאט"ו והאיחוד האירופי</a:t>
          </a:r>
          <a:endParaRPr lang="he-IL" sz="2400" kern="1200" dirty="0"/>
        </a:p>
      </dsp:txBody>
      <dsp:txXfrm rot="-10800000">
        <a:off x="0" y="0"/>
        <a:ext cx="7886700" cy="674278"/>
      </dsp:txXfrm>
    </dsp:sp>
    <dsp:sp modelId="{46F6304C-8F97-4F29-ACA1-D665614C9DB1}">
      <dsp:nvSpPr>
        <dsp:cNvPr id="0" name=""/>
        <dsp:cNvSpPr/>
      </dsp:nvSpPr>
      <dsp:spPr>
        <a:xfrm>
          <a:off x="5256516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חשיבה אסטרטגית "מערבית"</a:t>
          </a:r>
          <a:endParaRPr lang="he-IL" sz="1900" kern="1200" dirty="0"/>
        </a:p>
      </dsp:txBody>
      <dsp:txXfrm>
        <a:off x="5256516" y="675171"/>
        <a:ext cx="2626332" cy="574385"/>
      </dsp:txXfrm>
    </dsp:sp>
    <dsp:sp modelId="{780C76D6-6167-4AC4-9756-F8682ABA25BB}">
      <dsp:nvSpPr>
        <dsp:cNvPr id="0" name=""/>
        <dsp:cNvSpPr/>
      </dsp:nvSpPr>
      <dsp:spPr>
        <a:xfrm>
          <a:off x="2630183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האיחוד האירופי ונאט"ו כשחקנים בינ"ל מורכבים</a:t>
          </a:r>
          <a:endParaRPr lang="he-IL" sz="1900" kern="1200" dirty="0"/>
        </a:p>
      </dsp:txBody>
      <dsp:txXfrm>
        <a:off x="2630183" y="675171"/>
        <a:ext cx="2626332" cy="574385"/>
      </dsp:txXfrm>
    </dsp:sp>
    <dsp:sp modelId="{6544EF1C-9A25-4966-8935-9AC3182AF879}">
      <dsp:nvSpPr>
        <dsp:cNvPr id="0" name=""/>
        <dsp:cNvSpPr/>
      </dsp:nvSpPr>
      <dsp:spPr>
        <a:xfrm>
          <a:off x="3850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איחוד אירופי, נאט"ו, מדינה </a:t>
          </a:r>
          <a:r>
            <a:rPr lang="he-IL" sz="1900" kern="1200" dirty="0" smtClean="0">
              <a:solidFill>
                <a:srgbClr val="FF0000"/>
              </a:solidFill>
            </a:rPr>
            <a:t>מערב-אירופית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675171"/>
        <a:ext cx="2626332" cy="5743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917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כ"ח/אב/תשע"ז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 האשכול המדיני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440160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הכנה, תחקיר ומטלה לסיורי חו"ל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828801"/>
            <a:ext cx="7886700" cy="5029199"/>
          </a:xfrm>
        </p:spPr>
        <p:txBody>
          <a:bodyPr>
            <a:normAutofit/>
          </a:bodyPr>
          <a:lstStyle/>
          <a:p>
            <a:r>
              <a:rPr lang="he-IL" sz="2000" dirty="0" smtClean="0"/>
              <a:t>תהליך ההכנה – כללי:</a:t>
            </a:r>
          </a:p>
          <a:p>
            <a:pPr lvl="1"/>
            <a:r>
              <a:rPr lang="he-IL" sz="1700" dirty="0" smtClean="0"/>
              <a:t>לפחות יומיים מרוכזים  של הכנה לסיור של שבוע</a:t>
            </a:r>
          </a:p>
          <a:p>
            <a:pPr lvl="1"/>
            <a:r>
              <a:rPr lang="he-IL" sz="1700" dirty="0" smtClean="0"/>
              <a:t>רצוי להתחיל לפחות שבוע לפני הנסיעה ולא לקיים ביומיים האחרונים לפני הנסיעה</a:t>
            </a:r>
          </a:p>
          <a:p>
            <a:pPr lvl="1"/>
            <a:r>
              <a:rPr lang="he-IL" sz="1700" dirty="0" smtClean="0"/>
              <a:t>כיסוי של הנושאים הצפויים לעלות במהלך הסיור וכן רקע היסטורי ומורשת.</a:t>
            </a:r>
          </a:p>
          <a:p>
            <a:r>
              <a:rPr lang="he-IL" sz="2000" dirty="0" smtClean="0"/>
              <a:t>תהליך ההכנה - עבודה בצוותים:</a:t>
            </a:r>
          </a:p>
          <a:p>
            <a:pPr lvl="1"/>
            <a:r>
              <a:rPr lang="he-IL" sz="2000" dirty="0" smtClean="0"/>
              <a:t>יכלול משך-שניים לעיבוד צוותי</a:t>
            </a:r>
          </a:p>
          <a:p>
            <a:pPr lvl="1"/>
            <a:r>
              <a:rPr lang="he-IL" sz="2000" dirty="0" smtClean="0"/>
              <a:t>קריאה משותפת בצוות של חומרים ולימוד הדדי (חומרי קריאה ממוקדים)</a:t>
            </a:r>
          </a:p>
          <a:p>
            <a:pPr lvl="1"/>
            <a:r>
              <a:rPr lang="he-IL" sz="2000" dirty="0" smtClean="0"/>
              <a:t>ניסוח שאלות חקר ע"י הצוות בהן יתמקד הצוות במהלך הסיור.</a:t>
            </a:r>
          </a:p>
          <a:p>
            <a:r>
              <a:rPr lang="he-IL" sz="2300" dirty="0" smtClean="0"/>
              <a:t>תחקיר אוחר:</a:t>
            </a:r>
          </a:p>
          <a:p>
            <a:pPr lvl="1"/>
            <a:r>
              <a:rPr lang="he-IL" sz="2000" dirty="0" smtClean="0"/>
              <a:t>יתבצע בעקרון בצוותים</a:t>
            </a:r>
          </a:p>
          <a:p>
            <a:pPr lvl="1"/>
            <a:r>
              <a:rPr lang="he-IL" sz="2000" dirty="0" smtClean="0"/>
              <a:t>יתייחס לשאלות אותן ניסח הצוות טרם הסיור</a:t>
            </a:r>
          </a:p>
          <a:p>
            <a:r>
              <a:rPr lang="he-IL" sz="2300" dirty="0" smtClean="0"/>
              <a:t>מטלת סיום:</a:t>
            </a:r>
          </a:p>
          <a:p>
            <a:pPr lvl="1"/>
            <a:r>
              <a:rPr lang="he-IL" sz="2000" dirty="0" smtClean="0"/>
              <a:t>ארה"ב – שיפור הממשק עם </a:t>
            </a:r>
            <a:r>
              <a:rPr lang="he-IL" sz="2000" dirty="0" err="1" smtClean="0"/>
              <a:t>פרופ</a:t>
            </a:r>
            <a:r>
              <a:rPr lang="he-IL" sz="2000" dirty="0" smtClean="0"/>
              <a:t>' אבי בן צבי</a:t>
            </a:r>
          </a:p>
          <a:p>
            <a:pPr lvl="1"/>
            <a:r>
              <a:rPr lang="he-IL" sz="2000" dirty="0" smtClean="0"/>
              <a:t>סיור מזרח: בהתאם למודל מוצע</a:t>
            </a:r>
          </a:p>
          <a:p>
            <a:pPr lvl="1"/>
            <a:endParaRPr lang="he-IL" sz="2000" dirty="0" smtClean="0"/>
          </a:p>
          <a:p>
            <a:endParaRPr lang="he-IL" alt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3600" b="1" dirty="0" smtClean="0"/>
          </a:p>
          <a:p>
            <a:pPr algn="ctr">
              <a:buNone/>
            </a:pPr>
            <a:r>
              <a:rPr lang="he-IL" sz="3600" b="1" dirty="0" smtClean="0"/>
              <a:t>סוף</a:t>
            </a:r>
            <a:endParaRPr lang="he-I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סיורי חו"ל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ככלל הסיורים זכו לציונים גבוהים ונתפסו </a:t>
            </a:r>
            <a:r>
              <a:rPr lang="he-IL" dirty="0" err="1" smtClean="0"/>
              <a:t>כחווית</a:t>
            </a:r>
            <a:r>
              <a:rPr lang="he-IL" dirty="0" smtClean="0"/>
              <a:t> למידה משמעותית מאד</a:t>
            </a:r>
          </a:p>
          <a:p>
            <a:r>
              <a:rPr lang="he-IL" dirty="0" smtClean="0"/>
              <a:t>סיור נאט"ו:</a:t>
            </a:r>
          </a:p>
          <a:p>
            <a:pPr lvl="1"/>
            <a:r>
              <a:rPr lang="he-IL" dirty="0" smtClean="0"/>
              <a:t>זכה לציונים גבוהים על התכנון והביצוע. </a:t>
            </a:r>
          </a:p>
          <a:p>
            <a:pPr lvl="1"/>
            <a:r>
              <a:rPr lang="he-IL" dirty="0" smtClean="0"/>
              <a:t>הערות לגבי צורך בקולות מבקרים את ישראל.</a:t>
            </a:r>
          </a:p>
          <a:p>
            <a:pPr lvl="1"/>
            <a:r>
              <a:rPr lang="he-IL" dirty="0" smtClean="0"/>
              <a:t>להוסיף תכנים כלכליים </a:t>
            </a:r>
          </a:p>
          <a:p>
            <a:r>
              <a:rPr lang="he-IL" dirty="0" smtClean="0"/>
              <a:t>סיור ארה"ב:</a:t>
            </a:r>
          </a:p>
          <a:p>
            <a:pPr lvl="1"/>
            <a:r>
              <a:rPr lang="he-IL" dirty="0" smtClean="0"/>
              <a:t>זכה למשובים גבוהים מאד </a:t>
            </a:r>
          </a:p>
          <a:p>
            <a:pPr lvl="1"/>
            <a:r>
              <a:rPr lang="he-IL" dirty="0" smtClean="0"/>
              <a:t>הנסיעה לשיקגו ולעיירות</a:t>
            </a:r>
          </a:p>
          <a:p>
            <a:pPr lvl="1"/>
            <a:r>
              <a:rPr lang="he-IL" dirty="0" smtClean="0"/>
              <a:t>הערות על עומס תכנים אך גם על מחסור בתכנים...(למשל העוצמה האמריקאית)</a:t>
            </a:r>
          </a:p>
          <a:p>
            <a:pPr lvl="1"/>
            <a:r>
              <a:rPr lang="he-IL" dirty="0" smtClean="0"/>
              <a:t>מחסור בשיח ביקורתי</a:t>
            </a:r>
          </a:p>
          <a:p>
            <a:r>
              <a:rPr lang="he-IL" dirty="0" smtClean="0"/>
              <a:t>סיור רוסיה:</a:t>
            </a:r>
          </a:p>
          <a:p>
            <a:pPr lvl="1"/>
            <a:r>
              <a:rPr lang="he-IL" dirty="0" smtClean="0"/>
              <a:t>סיור חשוב אם כי תרומה לימודית נמוכה יותר. המיקום בגרף מדויק. ליווי מצוין של הנספח</a:t>
            </a:r>
          </a:p>
          <a:p>
            <a:pPr lvl="1"/>
            <a:r>
              <a:rPr lang="he-IL" dirty="0" smtClean="0"/>
              <a:t>לצאת ממוסקבה. יותר הרצאות... </a:t>
            </a:r>
          </a:p>
          <a:p>
            <a:pPr lvl="1"/>
            <a:r>
              <a:rPr lang="he-IL" dirty="0" smtClean="0"/>
              <a:t>נדרשת הכנה טובה יותר בארץ</a:t>
            </a:r>
          </a:p>
          <a:p>
            <a:r>
              <a:rPr lang="he-IL" dirty="0" smtClean="0"/>
              <a:t>סיור ירדן: נתפס כחשוב אך בעל ערך מוסף נמוך במועד ובצורה שהתקיים.</a:t>
            </a:r>
          </a:p>
          <a:p>
            <a:r>
              <a:rPr lang="he-IL" dirty="0" smtClean="0"/>
              <a:t>הכנות: נדרשת בחינה מחדש של אופן ההכנה לסיורים.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13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:p14="http://schemas.microsoft.com/office/powerpoint/2010/main" val="1912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14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:p14="http://schemas.microsoft.com/office/powerpoint/2010/main" val="21960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תהליך התפתחות הלמידה באשכול המדיני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1  - נייר הכנה לפגישה של מדינאי ישראלי (בד"כ ראש הממשלה) עם גורם זר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711377"/>
          </a:xfrm>
        </p:spPr>
        <p:txBody>
          <a:bodyPr>
            <a:normAutofit/>
          </a:bodyPr>
          <a:lstStyle/>
          <a:p>
            <a:r>
              <a:rPr lang="he-IL" dirty="0" smtClean="0"/>
              <a:t>מבנה הנייר:</a:t>
            </a:r>
          </a:p>
          <a:p>
            <a:pPr lvl="1"/>
            <a:r>
              <a:rPr lang="he-IL" sz="2000" dirty="0" smtClean="0"/>
              <a:t>הרקע לנושא (נושא אחד מתוך כלל הנושאים הצפויים לעלות בפגישה)</a:t>
            </a:r>
          </a:p>
          <a:p>
            <a:pPr lvl="1"/>
            <a:r>
              <a:rPr lang="he-IL" sz="2000" dirty="0" smtClean="0"/>
              <a:t>האינטרס הישראלי</a:t>
            </a:r>
          </a:p>
          <a:p>
            <a:pPr lvl="1"/>
            <a:r>
              <a:rPr lang="he-IL" sz="2000" dirty="0" smtClean="0"/>
              <a:t>האינטרס של הצד השני</a:t>
            </a:r>
          </a:p>
          <a:p>
            <a:pPr lvl="1"/>
            <a:r>
              <a:rPr lang="he-IL" sz="2000" dirty="0" smtClean="0"/>
              <a:t>המסרים העיקריים - דגשים לשיחה</a:t>
            </a:r>
          </a:p>
          <a:p>
            <a:pPr lvl="1"/>
            <a:r>
              <a:rPr lang="he-IL" sz="2000" dirty="0" smtClean="0"/>
              <a:t>מה יעלה הצד השני וכיצד להגיב</a:t>
            </a:r>
          </a:p>
          <a:p>
            <a:r>
              <a:rPr lang="he-IL" dirty="0" smtClean="0"/>
              <a:t>יינתן הסבר מראש למטלה, מתכונת ודוגמא לנייר.</a:t>
            </a:r>
          </a:p>
          <a:p>
            <a:r>
              <a:rPr lang="he-IL" dirty="0" smtClean="0"/>
              <a:t>דוגמאות: </a:t>
            </a:r>
          </a:p>
          <a:p>
            <a:pPr lvl="1"/>
            <a:r>
              <a:rPr lang="he-IL" dirty="0" smtClean="0"/>
              <a:t>ראש הממשלה עומד להיפגש עם ראש ממשלת הודו </a:t>
            </a:r>
            <a:r>
              <a:rPr lang="he-IL" dirty="0" err="1" smtClean="0"/>
              <a:t>מודי</a:t>
            </a:r>
            <a:r>
              <a:rPr lang="he-IL" dirty="0" smtClean="0"/>
              <a:t>. נדרש נייר לפגישה בנושא הצבעות הודו באו"ם.</a:t>
            </a:r>
          </a:p>
          <a:p>
            <a:pPr lvl="1"/>
            <a:r>
              <a:rPr lang="he-IL" dirty="0" smtClean="0"/>
              <a:t>ראש הממשלה נפגש עם נשיא אוגנדה ונדרש נייר הכנה בנושא פליטים מאפריקה.</a:t>
            </a:r>
          </a:p>
          <a:p>
            <a:r>
              <a:rPr lang="he-IL" dirty="0" smtClean="0"/>
              <a:t>אפשרי גם כמבחן בית וגם עבודה בזוגות.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67545" y="457201"/>
            <a:ext cx="8219256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he-IL" sz="2800" b="1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2800" b="1" dirty="0" smtClean="0">
                <a:solidFill>
                  <a:srgbClr val="FF0000"/>
                </a:solidFill>
              </a:rPr>
              <a:t>והנחלת </a:t>
            </a:r>
            <a:r>
              <a:rPr lang="he-IL" sz="2800" b="1" dirty="0" smtClean="0">
                <a:solidFill>
                  <a:srgbClr val="FF0000"/>
                </a:solidFill>
              </a:rPr>
              <a:t>מודעות לתפקידם של כלים מדיניים במערכה המשולבת על בטחון </a:t>
            </a:r>
            <a:r>
              <a:rPr lang="he-IL" sz="2800" b="1" dirty="0" smtClean="0">
                <a:solidFill>
                  <a:srgbClr val="FF0000"/>
                </a:solidFill>
              </a:rPr>
              <a:t>ישראל</a:t>
            </a:r>
            <a:r>
              <a:rPr lang="he-IL" sz="2800" dirty="0" smtClean="0"/>
              <a:t> </a:t>
            </a:r>
            <a:endParaRPr lang="he-IL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b="1" dirty="0" smtClean="0"/>
              <a:t>מושגי יסוד </a:t>
            </a:r>
            <a:r>
              <a:rPr lang="he-IL" sz="2800" dirty="0" smtClean="0"/>
              <a:t>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מקורותיה ומאפייניה של </a:t>
            </a:r>
            <a:r>
              <a:rPr lang="he-IL" sz="2800" b="1" dirty="0" smtClean="0"/>
              <a:t>מדיניות החוץ הישראלית</a:t>
            </a:r>
            <a:r>
              <a:rPr lang="he-IL" sz="2800" dirty="0" smtClean="0"/>
              <a:t>, וזיהוי האתגרים העיקריים שבפניה.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b="1" dirty="0" smtClean="0"/>
              <a:t>למנגנוני עיצוב המדיניות </a:t>
            </a:r>
            <a:r>
              <a:rPr lang="he-IL" sz="2800" dirty="0" smtClean="0"/>
              <a:t>בישראל 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b="1" dirty="0"/>
              <a:t>העבודה הדיפלומטית </a:t>
            </a:r>
            <a:r>
              <a:rPr lang="he-IL" sz="2800" dirty="0"/>
              <a:t>ואתגרי משרד </a:t>
            </a:r>
            <a:r>
              <a:rPr lang="he-IL" sz="2800" dirty="0" smtClean="0"/>
              <a:t>החוץ.</a:t>
            </a:r>
            <a:endParaRPr lang="he-IL" sz="28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08985" cy="686976"/>
          </a:xfrm>
        </p:spPr>
        <p:txBody>
          <a:bodyPr/>
          <a:lstStyle/>
          <a:p>
            <a:pPr algn="ctr"/>
            <a:r>
              <a:rPr lang="he-IL" dirty="0" smtClean="0"/>
              <a:t>מבנה הציר המדיני – מבואות והתנסות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166458"/>
              </p:ext>
            </p:extLst>
          </p:nvPr>
        </p:nvGraphicFramePr>
        <p:xfrm>
          <a:off x="633413" y="1124744"/>
          <a:ext cx="7886700" cy="5055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08985" cy="686976"/>
          </a:xfrm>
        </p:spPr>
        <p:txBody>
          <a:bodyPr/>
          <a:lstStyle/>
          <a:p>
            <a:pPr algn="ctr"/>
            <a:r>
              <a:rPr lang="he-IL" dirty="0" smtClean="0"/>
              <a:t>מבנה הציר המדיני – סיורי חו"ל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235714"/>
              </p:ext>
            </p:extLst>
          </p:nvPr>
        </p:nvGraphicFramePr>
        <p:xfrm>
          <a:off x="633413" y="1124744"/>
          <a:ext cx="7886700" cy="5055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הקורס התיאורטי – מדיניות חוץ, דיפלומטיה ויחסים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בינ"ל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ישנה וחדשה (ערן לרמן, חיים)</a:t>
            </a:r>
          </a:p>
          <a:p>
            <a:pPr lvl="2"/>
            <a:r>
              <a:rPr lang="he-IL" sz="2000" dirty="0" smtClean="0"/>
              <a:t>מבוא לדיפלומטיה ציונית </a:t>
            </a:r>
          </a:p>
          <a:p>
            <a:r>
              <a:rPr lang="he-IL" sz="2600" dirty="0" smtClean="0"/>
              <a:t>מדינאות </a:t>
            </a:r>
            <a:r>
              <a:rPr lang="he-IL" sz="2600" dirty="0" smtClean="0"/>
              <a:t>ודיפלומטיה הלכה למעשה:</a:t>
            </a:r>
          </a:p>
          <a:p>
            <a:pPr lvl="2"/>
            <a:r>
              <a:rPr lang="he-IL" sz="2000" dirty="0" smtClean="0"/>
              <a:t>מו"מ מדיני (שלום תורג'מן, טל בקר, מוטי קריסטל)</a:t>
            </a:r>
          </a:p>
          <a:p>
            <a:pPr lvl="2"/>
            <a:r>
              <a:rPr lang="he-IL" sz="2000" dirty="0" smtClean="0"/>
              <a:t>דיפלומטיה בעת מערכה ומנגנוני סיום (ציפי לבני, עמוס גלעד, ערן עציון)</a:t>
            </a:r>
          </a:p>
          <a:p>
            <a:pPr lvl="2"/>
            <a:r>
              <a:rPr lang="he-IL" sz="2000" dirty="0" smtClean="0"/>
              <a:t>עבודת השגריר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דיפלומטיה כלכלית (אוהד כהן)</a:t>
            </a:r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err="1" smtClean="0"/>
              <a:t>מולטילטרלית</a:t>
            </a:r>
            <a:r>
              <a:rPr lang="he-IL" sz="2000" dirty="0" smtClean="0"/>
              <a:t> (חיים ותמי </a:t>
            </a:r>
            <a:r>
              <a:rPr lang="he-IL" sz="2000" dirty="0" err="1" smtClean="0"/>
              <a:t>רחמימוב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הערכות וביקור </a:t>
            </a:r>
            <a:r>
              <a:rPr lang="he-IL" sz="2000" dirty="0" err="1" smtClean="0"/>
              <a:t>במשה"ח</a:t>
            </a:r>
            <a:r>
              <a:rPr lang="he-IL" sz="2000" dirty="0" smtClean="0"/>
              <a:t>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, עבודה בקבוצות)</a:t>
            </a:r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לרמן)</a:t>
            </a:r>
          </a:p>
          <a:p>
            <a:endParaRPr lang="en-US" sz="26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21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-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דוגמא: שיתוף פעולה עם נאט"ו בים התיכון, </a:t>
            </a:r>
          </a:p>
          <a:p>
            <a:r>
              <a:rPr lang="he-IL" dirty="0" smtClean="0"/>
              <a:t>הקדמה</a:t>
            </a:r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החלטות</a:t>
            </a:r>
          </a:p>
          <a:p>
            <a:r>
              <a:rPr lang="he-IL" sz="1800" dirty="0" smtClean="0"/>
              <a:t>(אפשרי גם כמבחן בית וגם עבודה בזוגות)</a:t>
            </a:r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סיורי חו"ל בדגש על  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הערות כלליות:</a:t>
            </a:r>
          </a:p>
          <a:p>
            <a:pPr lvl="1"/>
            <a:r>
              <a:rPr lang="he-IL" dirty="0" smtClean="0"/>
              <a:t>מיקוד הדיון  הנוכחי בסיורי מזרח מתוך הבנה שסיורי ארה"ב ונאט"ו היו בסך </a:t>
            </a:r>
            <a:r>
              <a:rPr lang="he-IL" dirty="0" err="1" smtClean="0"/>
              <a:t>הכל</a:t>
            </a:r>
            <a:r>
              <a:rPr lang="he-IL" dirty="0" smtClean="0"/>
              <a:t> טובים ועוד מוקדם לדון בתכנים שלהם.</a:t>
            </a:r>
          </a:p>
          <a:p>
            <a:pPr lvl="1"/>
            <a:r>
              <a:rPr lang="he-IL" dirty="0" smtClean="0"/>
              <a:t>הצרחה בין מועד סיור מזרח לסיור ארה"ב </a:t>
            </a:r>
          </a:p>
          <a:p>
            <a:r>
              <a:rPr lang="he-IL" dirty="0" smtClean="0"/>
              <a:t>סיור מזרח:</a:t>
            </a:r>
          </a:p>
          <a:p>
            <a:pPr lvl="1"/>
            <a:r>
              <a:rPr lang="he-IL" dirty="0" smtClean="0"/>
              <a:t> צפוי להתקיים באפריל 2018.</a:t>
            </a:r>
          </a:p>
          <a:p>
            <a:pPr lvl="1"/>
            <a:r>
              <a:rPr lang="he-IL" dirty="0" smtClean="0"/>
              <a:t>מוצע לקיים הסיור בארבעה מוקדים בהתאם לארבעת הצוותים: רוסיה, סין, הודו, דרום קוריאה(?)</a:t>
            </a:r>
          </a:p>
          <a:p>
            <a:pPr lvl="1"/>
            <a:r>
              <a:rPr lang="he-IL" u="sng" dirty="0" smtClean="0"/>
              <a:t>תהליך החקירה  </a:t>
            </a:r>
            <a:r>
              <a:rPr lang="he-IL" dirty="0" smtClean="0"/>
              <a:t>- החניכים יבצעו חקירה בהתאם למודל מוצע (להלן)</a:t>
            </a:r>
          </a:p>
          <a:p>
            <a:pPr lvl="1"/>
            <a:r>
              <a:rPr lang="he-IL" u="sng" dirty="0" smtClean="0"/>
              <a:t>עיצוב הסיור </a:t>
            </a:r>
            <a:r>
              <a:rPr lang="he-IL" dirty="0" smtClean="0"/>
              <a:t>– חניכים מובילים בראשות מדריך הצוות יהיו מעורבים  גם בעיצוב הסיור (יפותח מנגנון מתאים)</a:t>
            </a:r>
          </a:p>
          <a:p>
            <a:pPr lvl="1"/>
            <a:r>
              <a:rPr lang="he-IL" dirty="0" smtClean="0"/>
              <a:t>הובלה אקדמית: ד"ר ערן לרמן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75898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חקירה לסיור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1"/>
          </a:xfrm>
        </p:spPr>
        <p:txBody>
          <a:bodyPr>
            <a:normAutofit/>
          </a:bodyPr>
          <a:lstStyle/>
          <a:p>
            <a:pPr lvl="0"/>
            <a:r>
              <a:rPr lang="he-IL" dirty="0" err="1" smtClean="0"/>
              <a:t>הפרוייקט</a:t>
            </a:r>
            <a:r>
              <a:rPr lang="he-IL" dirty="0" smtClean="0"/>
              <a:t>: אתם נציגי </a:t>
            </a:r>
            <a:r>
              <a:rPr lang="he-IL" dirty="0" err="1" smtClean="0"/>
              <a:t>המל"ל</a:t>
            </a:r>
            <a:r>
              <a:rPr lang="he-IL" dirty="0" smtClean="0"/>
              <a:t> הישראלי ואתם מתכוננים  למפגש עם </a:t>
            </a:r>
            <a:r>
              <a:rPr lang="he-IL" dirty="0" err="1" smtClean="0"/>
              <a:t>המל"ל</a:t>
            </a:r>
            <a:r>
              <a:rPr lang="he-IL" dirty="0" smtClean="0"/>
              <a:t> של הצד השני (רוסי, הודי, סיני).</a:t>
            </a:r>
            <a:endParaRPr lang="en-US" dirty="0" smtClean="0"/>
          </a:p>
          <a:p>
            <a:r>
              <a:rPr lang="he-IL" dirty="0" smtClean="0"/>
              <a:t>חקירת עומק של הצד השני :</a:t>
            </a:r>
          </a:p>
          <a:p>
            <a:pPr lvl="1"/>
            <a:r>
              <a:rPr lang="he-IL" u="sng" dirty="0" smtClean="0"/>
              <a:t>תפיסת הביטחון הלאומי בגישה הרחבה</a:t>
            </a:r>
            <a:endParaRPr lang="he-IL" u="sng" dirty="0" smtClean="0"/>
          </a:p>
          <a:p>
            <a:pPr lvl="1"/>
            <a:r>
              <a:rPr lang="he-IL" dirty="0" smtClean="0"/>
              <a:t> אינטרסים</a:t>
            </a:r>
            <a:r>
              <a:rPr lang="he-IL" dirty="0" smtClean="0"/>
              <a:t>,, </a:t>
            </a:r>
            <a:r>
              <a:rPr lang="he-IL" dirty="0" smtClean="0"/>
              <a:t>עוצמות, כלי מדינאות</a:t>
            </a:r>
          </a:p>
          <a:p>
            <a:pPr lvl="1"/>
            <a:r>
              <a:rPr lang="he-IL" dirty="0" smtClean="0"/>
              <a:t>תפיסת הביטחון והראייה האסטרטגית של המדינה</a:t>
            </a:r>
          </a:p>
          <a:p>
            <a:pPr lvl="1"/>
            <a:r>
              <a:rPr lang="he-IL" dirty="0" smtClean="0"/>
              <a:t>התפתחות היחסים הבילטרליים </a:t>
            </a:r>
            <a:r>
              <a:rPr lang="he-IL" dirty="0" err="1" smtClean="0"/>
              <a:t>ואינטרקציות</a:t>
            </a:r>
            <a:r>
              <a:rPr lang="he-IL" dirty="0" smtClean="0"/>
              <a:t> אסטרטגיות עם </a:t>
            </a:r>
            <a:r>
              <a:rPr lang="he-IL" dirty="0" smtClean="0"/>
              <a:t>ישראל </a:t>
            </a:r>
          </a:p>
          <a:p>
            <a:pPr lvl="0"/>
            <a:r>
              <a:rPr lang="he-IL" dirty="0" smtClean="0"/>
              <a:t>גיבוש רשימת נושאים למפגש</a:t>
            </a:r>
            <a:endParaRPr lang="en-US" dirty="0" smtClean="0"/>
          </a:p>
          <a:p>
            <a:pPr lvl="0"/>
            <a:r>
              <a:rPr lang="he-IL" dirty="0" smtClean="0"/>
              <a:t>בכל נושא – מהם האינטרסים – שלנו ושלהם.</a:t>
            </a:r>
            <a:endParaRPr lang="en-US" dirty="0" smtClean="0"/>
          </a:p>
          <a:p>
            <a:pPr lvl="0"/>
            <a:r>
              <a:rPr lang="he-IL" dirty="0" smtClean="0"/>
              <a:t>דגשים לשיחה – מה נגיד, מה צפוי להגיד הצד השני, וכיצד נגיב לצד השני</a:t>
            </a:r>
          </a:p>
          <a:p>
            <a:r>
              <a:rPr lang="he-IL" dirty="0" smtClean="0"/>
              <a:t>הנחיות למשתתפים (נקודות לשיחה) לשיחות צד</a:t>
            </a:r>
          </a:p>
          <a:p>
            <a:pPr lvl="0"/>
            <a:r>
              <a:rPr lang="he-IL" dirty="0" smtClean="0"/>
              <a:t>התוצר טרם הנסיעה (מוצג בצוותים): מצגת הסוקרת את העבודה הנ"ל בפני מקבל החלטות ישראלי טרם הנסיעה.</a:t>
            </a:r>
          </a:p>
          <a:p>
            <a:r>
              <a:rPr lang="he-IL" dirty="0" smtClean="0"/>
              <a:t>תוצר בעקבות הנסיעה (במליאה): מה ציפינו, מה למדנו, איך </a:t>
            </a:r>
            <a:r>
              <a:rPr lang="he-IL" dirty="0" err="1" smtClean="0"/>
              <a:t>הישתננו</a:t>
            </a:r>
            <a:r>
              <a:rPr lang="he-IL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62188</TotalTime>
  <Words>1266</Words>
  <Application>Microsoft Office PowerPoint</Application>
  <PresentationFormat>‫הצגה על המסך (4:3)</PresentationFormat>
  <Paragraphs>195</Paragraphs>
  <Slides>16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David</vt:lpstr>
      <vt:lpstr>Times New Roman</vt:lpstr>
      <vt:lpstr>Wingdings</vt:lpstr>
      <vt:lpstr>Wingdings 2</vt:lpstr>
      <vt:lpstr>HDOfficeLightV0</vt:lpstr>
      <vt:lpstr>                             האשכול המדיני </vt:lpstr>
      <vt:lpstr>מטרות הציר המדיני</vt:lpstr>
      <vt:lpstr>מרכיבי הציר המדיני</vt:lpstr>
      <vt:lpstr>מבנה הציר המדיני – מבואות והתנסות</vt:lpstr>
      <vt:lpstr>מבנה הציר המדיני – סיורי חו"ל</vt:lpstr>
      <vt:lpstr> הקורס התיאורטי – מדיניות חוץ, דיפלומטיה ויחסים בינ"ל</vt:lpstr>
      <vt:lpstr>מטלת הסיום - נייר מדיניות</vt:lpstr>
      <vt:lpstr>סיורי חו"ל בדגש על  סיור מזרח</vt:lpstr>
      <vt:lpstr>מודל חקירה לסיור מזרח</vt:lpstr>
      <vt:lpstr>מודל הכנה, תחקיר ומטלה לסיורי חו"ל</vt:lpstr>
      <vt:lpstr>מצגת של PowerPoint</vt:lpstr>
      <vt:lpstr>סיורי חו"ל </vt:lpstr>
      <vt:lpstr>עונת הלימודים המתקדמים  - סיורי חו"ל -</vt:lpstr>
      <vt:lpstr>עונת הלימודים המתקדמים  - סיורי חו"ל -</vt:lpstr>
      <vt:lpstr>תהליך התפתחות הלמידה באשכול המדיני</vt:lpstr>
      <vt:lpstr>מטלת הסיום – אופציה 1  - נייר הכנה לפגישה של מדינאי ישראלי (בד"כ ראש הממשלה) עם גורם זר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u26632 </cp:lastModifiedBy>
  <cp:revision>179</cp:revision>
  <cp:lastPrinted>2017-08-20T06:22:37Z</cp:lastPrinted>
  <dcterms:created xsi:type="dcterms:W3CDTF">2015-06-19T12:00:16Z</dcterms:created>
  <dcterms:modified xsi:type="dcterms:W3CDTF">2017-08-20T06:32:38Z</dcterms:modified>
</cp:coreProperties>
</file>