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84DD8AD-2DA4-4330-BA82-5A9CC0EC8A59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D0DDF11-AC49-4561-8DAB-EA17441EF1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429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2798A11-53C8-4507-9705-425CB57ED346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1D56AE8-61EA-4585-8E74-D8E85FD2C4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782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מדיניות חוץ </a:t>
            </a:r>
            <a:r>
              <a:rPr lang="he-IL" dirty="0" err="1" smtClean="0"/>
              <a:t>כאינטרקציה</a:t>
            </a:r>
            <a:r>
              <a:rPr lang="he-IL" dirty="0" smtClean="0"/>
              <a:t>  אסטרטגית בצד</a:t>
            </a:r>
            <a:r>
              <a:rPr lang="he-IL" baseline="0" dirty="0" smtClean="0"/>
              <a:t> השמאלי של הספקטרום.</a:t>
            </a:r>
          </a:p>
          <a:p>
            <a:r>
              <a:rPr lang="he-IL" baseline="0" dirty="0" smtClean="0"/>
              <a:t>אם דיפלומטיה היא ברמה הטקטית – רמה מערכתית ואסטרטגית (מדינאים)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56AE8-61EA-4585-8E74-D8E85FD2C464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138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המדריך החוקר </a:t>
            </a:r>
            <a:br>
              <a:rPr lang="he-IL" dirty="0" smtClean="0"/>
            </a:br>
            <a:r>
              <a:rPr lang="he-IL" sz="3200" dirty="0" smtClean="0"/>
              <a:t>תשתית תפיסתית</a:t>
            </a: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מצע לדיון עם מפקד המכללות</a:t>
            </a:r>
          </a:p>
          <a:p>
            <a:r>
              <a:rPr lang="he-IL" dirty="0" smtClean="0"/>
              <a:t>יולי 2017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תפיסה כללית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סגל שמפתח ידע</a:t>
            </a:r>
          </a:p>
          <a:p>
            <a:pPr lvl="1"/>
            <a:r>
              <a:rPr lang="he-IL" dirty="0" smtClean="0"/>
              <a:t>לצורך הדרכה </a:t>
            </a:r>
            <a:r>
              <a:rPr lang="he-IL" dirty="0" err="1" smtClean="0"/>
              <a:t>במב"ל</a:t>
            </a:r>
            <a:r>
              <a:rPr lang="he-IL" dirty="0" smtClean="0"/>
              <a:t> (שיפור ההדרכה </a:t>
            </a:r>
            <a:r>
              <a:rPr lang="he-IL" dirty="0" err="1" smtClean="0"/>
              <a:t>במב"ל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כתרומה מחקרית לקהילת </a:t>
            </a:r>
            <a:r>
              <a:rPr lang="he-IL" dirty="0" err="1" smtClean="0"/>
              <a:t>הבטל"מ</a:t>
            </a:r>
            <a:r>
              <a:rPr lang="he-IL" dirty="0" smtClean="0"/>
              <a:t> (אפשר עם זיקה </a:t>
            </a:r>
            <a:r>
              <a:rPr lang="he-IL" dirty="0" err="1" smtClean="0"/>
              <a:t>למב"ל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כחלק ממרכז המחקר של </a:t>
            </a:r>
            <a:r>
              <a:rPr lang="he-IL" dirty="0" err="1" smtClean="0"/>
              <a:t>המב"ל</a:t>
            </a:r>
            <a:endParaRPr lang="he-IL" dirty="0" smtClean="0"/>
          </a:p>
          <a:p>
            <a:r>
              <a:rPr lang="he-IL" dirty="0" smtClean="0"/>
              <a:t>למדריך החוקר תפקיד כפול:</a:t>
            </a:r>
          </a:p>
          <a:p>
            <a:pPr lvl="1"/>
            <a:r>
              <a:rPr lang="he-IL" dirty="0" smtClean="0"/>
              <a:t>אחראי על הציר המדיני </a:t>
            </a:r>
            <a:r>
              <a:rPr lang="he-IL" dirty="0" err="1" smtClean="0"/>
              <a:t>במב"ל</a:t>
            </a:r>
            <a:r>
              <a:rPr lang="he-IL" dirty="0" smtClean="0"/>
              <a:t> (קורס, ביקור </a:t>
            </a:r>
            <a:r>
              <a:rPr lang="he-IL" dirty="0" err="1" smtClean="0"/>
              <a:t>במשה"ח</a:t>
            </a:r>
            <a:r>
              <a:rPr lang="he-IL" dirty="0" smtClean="0"/>
              <a:t>, סיורי חו"ל למעט נאט"ו)</a:t>
            </a:r>
          </a:p>
          <a:p>
            <a:pPr lvl="1"/>
            <a:r>
              <a:rPr lang="he-IL" dirty="0" smtClean="0"/>
              <a:t>מבצע מחקר  עבור </a:t>
            </a:r>
            <a:r>
              <a:rPr lang="he-IL" dirty="0" err="1" smtClean="0"/>
              <a:t>המב"ל</a:t>
            </a:r>
            <a:r>
              <a:rPr lang="he-IL" dirty="0"/>
              <a:t> </a:t>
            </a:r>
            <a:r>
              <a:rPr lang="he-IL" dirty="0" smtClean="0"/>
              <a:t>(</a:t>
            </a:r>
            <a:r>
              <a:rPr lang="he-IL" dirty="0" err="1" smtClean="0"/>
              <a:t>ומשה"ח</a:t>
            </a:r>
            <a:r>
              <a:rPr lang="he-IL" dirty="0" smtClean="0"/>
              <a:t>)</a:t>
            </a:r>
            <a:endParaRPr lang="he-IL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גורם מנחה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האלוף</a:t>
            </a:r>
          </a:p>
          <a:p>
            <a:r>
              <a:rPr lang="he-IL" dirty="0" smtClean="0"/>
              <a:t>גורם אקדמי</a:t>
            </a:r>
          </a:p>
          <a:p>
            <a:r>
              <a:rPr lang="he-IL" dirty="0" err="1"/>
              <a:t>רח"ט</a:t>
            </a:r>
            <a:r>
              <a:rPr lang="he-IL" dirty="0"/>
              <a:t> הדרכה </a:t>
            </a:r>
            <a:r>
              <a:rPr lang="he-IL" dirty="0" err="1"/>
              <a:t>במשה"ח</a:t>
            </a: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נושאי מחקר אפשריים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כיצד ללמד חשיבה מדינית </a:t>
            </a:r>
            <a:r>
              <a:rPr lang="he-IL" dirty="0" err="1" smtClean="0"/>
              <a:t>במב"ל</a:t>
            </a:r>
            <a:r>
              <a:rPr lang="he-IL" dirty="0" smtClean="0"/>
              <a:t> –</a:t>
            </a:r>
          </a:p>
          <a:p>
            <a:pPr lvl="1"/>
            <a:r>
              <a:rPr lang="he-IL" dirty="0" smtClean="0"/>
              <a:t>מהי חשיבה מדינית ומה הקשר שלה </a:t>
            </a:r>
            <a:r>
              <a:rPr lang="he-IL" dirty="0" smtClean="0"/>
              <a:t>לאסטרטגיה?</a:t>
            </a:r>
            <a:endParaRPr lang="he-IL" dirty="0" smtClean="0"/>
          </a:p>
          <a:p>
            <a:pPr lvl="1"/>
            <a:r>
              <a:rPr lang="he-IL" dirty="0" smtClean="0"/>
              <a:t>כיצד ניתן לפתח </a:t>
            </a:r>
            <a:r>
              <a:rPr lang="he-IL" dirty="0" smtClean="0"/>
              <a:t>אותה?</a:t>
            </a:r>
            <a:endParaRPr lang="he-IL" dirty="0" smtClean="0"/>
          </a:p>
          <a:p>
            <a:r>
              <a:rPr lang="he-IL" dirty="0" smtClean="0"/>
              <a:t>עיצוב מדיניות חוץ וקבלת החלטות בישראל</a:t>
            </a:r>
          </a:p>
          <a:p>
            <a:r>
              <a:rPr lang="he-IL" dirty="0" smtClean="0"/>
              <a:t>ניהול מערכה מדינית כחלק ממערכה </a:t>
            </a:r>
            <a:r>
              <a:rPr lang="he-IL" dirty="0" smtClean="0"/>
              <a:t>מדינית-ביטחונית משולבת</a:t>
            </a:r>
            <a:endParaRPr lang="he-IL" dirty="0" smtClean="0"/>
          </a:p>
          <a:p>
            <a:r>
              <a:rPr lang="he-IL" dirty="0" smtClean="0"/>
              <a:t>דיפלומטיה בעת קונפליקט</a:t>
            </a:r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מטרת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חיזוק החשיבה המדינית-אסטרטגית בקרב קצינים בכירים ודיפלומטים</a:t>
            </a:r>
          </a:p>
          <a:p>
            <a:pPr lvl="1"/>
            <a:r>
              <a:rPr lang="he-IL" dirty="0" smtClean="0"/>
              <a:t>המיומנויות הנדרשות</a:t>
            </a:r>
          </a:p>
          <a:p>
            <a:pPr lvl="1"/>
            <a:r>
              <a:rPr lang="he-IL" smtClean="0"/>
              <a:t>המצב בעולם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סוגיות לבחינה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מחקר אקדמי או עבודת מטה – שיטת המחקר, מנחה</a:t>
            </a:r>
          </a:p>
          <a:p>
            <a:r>
              <a:rPr lang="he-IL" dirty="0" smtClean="0"/>
              <a:t>מיקוד בהדרכה או בעולם תוכן חיצוני </a:t>
            </a:r>
            <a:r>
              <a:rPr lang="he-IL" dirty="0" err="1" smtClean="0"/>
              <a:t>למב"ל</a:t>
            </a:r>
            <a:r>
              <a:rPr lang="he-IL" dirty="0" smtClean="0"/>
              <a:t> (או גם וגם)</a:t>
            </a:r>
          </a:p>
          <a:p>
            <a:r>
              <a:rPr lang="he-IL" dirty="0" smtClean="0"/>
              <a:t>אופי התוצר (היקף, צורה) ולקוח (גם </a:t>
            </a:r>
            <a:r>
              <a:rPr lang="he-IL" dirty="0" err="1" smtClean="0"/>
              <a:t>משה"ח</a:t>
            </a:r>
            <a:r>
              <a:rPr lang="he-IL" dirty="0" smtClean="0"/>
              <a:t>)</a:t>
            </a:r>
          </a:p>
          <a:p>
            <a:r>
              <a:rPr lang="he-IL" dirty="0" smtClean="0"/>
              <a:t>מסגרת זמן כללית</a:t>
            </a:r>
          </a:p>
          <a:p>
            <a:r>
              <a:rPr lang="he-IL" dirty="0" smtClean="0"/>
              <a:t>קשר לאקדמיות זרות</a:t>
            </a:r>
          </a:p>
          <a:p>
            <a:r>
              <a:rPr lang="he-IL" dirty="0" smtClean="0"/>
              <a:t>קשר לגופים בארץ (מדרשה)</a:t>
            </a:r>
          </a:p>
          <a:p>
            <a:r>
              <a:rPr lang="he-IL" dirty="0" smtClean="0"/>
              <a:t>קורס </a:t>
            </a:r>
            <a:r>
              <a:rPr lang="he-IL" dirty="0" err="1" smtClean="0"/>
              <a:t>תא"לים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196</Words>
  <Application>Microsoft Office PowerPoint</Application>
  <PresentationFormat>‫הצגה על המסך (4:3)</PresentationFormat>
  <Paragraphs>37</Paragraphs>
  <Slides>6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ערכת נושא Office</vt:lpstr>
      <vt:lpstr>המדריך החוקר  תשתית תפיסתית</vt:lpstr>
      <vt:lpstr>תפיסה כללית</vt:lpstr>
      <vt:lpstr>גורם מנחה</vt:lpstr>
      <vt:lpstr>נושאי מחקר אפשריים</vt:lpstr>
      <vt:lpstr>מטרת המחקר</vt:lpstr>
      <vt:lpstr>סוגיות לבחינה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מדריך חוקר</dc:title>
  <dc:creator>haimwaxman</dc:creator>
  <cp:lastModifiedBy>u26632 </cp:lastModifiedBy>
  <cp:revision>9</cp:revision>
  <cp:lastPrinted>2017-07-18T12:58:29Z</cp:lastPrinted>
  <dcterms:created xsi:type="dcterms:W3CDTF">2017-07-16T12:12:15Z</dcterms:created>
  <dcterms:modified xsi:type="dcterms:W3CDTF">2017-07-18T15:20:16Z</dcterms:modified>
</cp:coreProperties>
</file>