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1187624" y="4005064"/>
            <a:ext cx="720080" cy="216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ג'יבריש</a:t>
            </a:r>
            <a:endParaRPr lang="he-IL" sz="1200" dirty="0">
              <a:solidFill>
                <a:schemeClr val="tx1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431929" y="5445224"/>
            <a:ext cx="720080" cy="216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ג'יבריש</a:t>
            </a:r>
            <a:endParaRPr lang="he-IL" sz="1200" dirty="0">
              <a:solidFill>
                <a:schemeClr val="tx1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664714" y="5445224"/>
            <a:ext cx="720080" cy="216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ג'יבריש</a:t>
            </a:r>
            <a:endParaRPr lang="he-IL" sz="1200" dirty="0">
              <a:solidFill>
                <a:schemeClr val="tx1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460432" y="2780928"/>
            <a:ext cx="6835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00" dirty="0" smtClean="0">
                <a:solidFill>
                  <a:schemeClr val="tx1"/>
                </a:solidFill>
              </a:rPr>
              <a:t>צריך להופיע: "מסגרות נוספות"</a:t>
            </a:r>
            <a:endParaRPr lang="he-IL" sz="1000" dirty="0">
              <a:solidFill>
                <a:schemeClr val="tx1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8460432" y="1196752"/>
            <a:ext cx="6835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00" dirty="0" smtClean="0">
                <a:solidFill>
                  <a:schemeClr val="tx1"/>
                </a:solidFill>
              </a:rPr>
              <a:t>דף סקר – מעביר לעמוד </a:t>
            </a:r>
            <a:r>
              <a:rPr lang="he-IL" sz="1000" dirty="0" smtClean="0">
                <a:solidFill>
                  <a:schemeClr val="tx1"/>
                </a:solidFill>
                <a:hlinkClick r:id="rId3" action="ppaction://hlinksldjump"/>
              </a:rPr>
              <a:t>שבקישור</a:t>
            </a:r>
            <a:endParaRPr lang="he-IL" sz="1000" dirty="0">
              <a:solidFill>
                <a:schemeClr val="tx1"/>
              </a:solidFill>
            </a:endParaRPr>
          </a:p>
        </p:txBody>
      </p:sp>
      <p:cxnSp>
        <p:nvCxnSpPr>
          <p:cNvPr id="11" name="מחבר חץ ישר 10"/>
          <p:cNvCxnSpPr/>
          <p:nvPr/>
        </p:nvCxnSpPr>
        <p:spPr>
          <a:xfrm flipH="1">
            <a:off x="8244408" y="1412776"/>
            <a:ext cx="360040" cy="100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 flipH="1">
            <a:off x="8388424" y="2996952"/>
            <a:ext cx="21602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מלבן 16"/>
          <p:cNvSpPr/>
          <p:nvPr/>
        </p:nvSpPr>
        <p:spPr>
          <a:xfrm>
            <a:off x="-8231" y="2420888"/>
            <a:ext cx="936104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תמונות מתחלפות לא מופיעות</a:t>
            </a:r>
            <a:endParaRPr lang="he-IL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8316416" y="1484784"/>
            <a:ext cx="72008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ארכיון סקרים?</a:t>
            </a:r>
            <a:endParaRPr lang="he-IL" sz="1200" dirty="0">
              <a:solidFill>
                <a:schemeClr val="tx1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788024" y="2996952"/>
            <a:ext cx="72008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תמונה חתוכה</a:t>
            </a:r>
            <a:endParaRPr lang="he-IL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4139952" y="2996952"/>
            <a:ext cx="72008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לא מציג תמונות</a:t>
            </a:r>
            <a:endParaRPr lang="he-IL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87824" y="4509120"/>
            <a:ext cx="34563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לחצתי על התמונה המתחלפת והתמונות נפתחו. זו לא תקלה אלא הסבר בשבילכם.</a:t>
            </a:r>
            <a:endParaRPr lang="he-IL" sz="1400" dirty="0"/>
          </a:p>
        </p:txBody>
      </p:sp>
      <p:cxnSp>
        <p:nvCxnSpPr>
          <p:cNvPr id="7" name="מחבר חץ ישר 6"/>
          <p:cNvCxnSpPr>
            <a:stCxn id="5" idx="1"/>
          </p:cNvCxnSpPr>
          <p:nvPr/>
        </p:nvCxnSpPr>
        <p:spPr>
          <a:xfrm flipH="1" flipV="1">
            <a:off x="1043608" y="2636913"/>
            <a:ext cx="1944216" cy="2133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8388424" y="1988840"/>
            <a:ext cx="648072" cy="288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 smtClean="0">
                <a:solidFill>
                  <a:schemeClr val="tx1"/>
                </a:solidFill>
              </a:rPr>
              <a:t>אמור להופיע כסרגל תחתון בלבד.</a:t>
            </a:r>
          </a:p>
          <a:p>
            <a:pPr algn="ctr"/>
            <a:r>
              <a:rPr lang="he-IL" sz="1100" dirty="0" smtClean="0">
                <a:solidFill>
                  <a:schemeClr val="tx1"/>
                </a:solidFill>
                <a:hlinkClick r:id="rId3" action="ppaction://hlinksldjump"/>
              </a:rPr>
              <a:t>מפנה ל:</a:t>
            </a:r>
            <a:endParaRPr lang="he-IL" sz="1100" dirty="0">
              <a:solidFill>
                <a:schemeClr val="tx1"/>
              </a:solidFill>
            </a:endParaRPr>
          </a:p>
        </p:txBody>
      </p:sp>
      <p:cxnSp>
        <p:nvCxnSpPr>
          <p:cNvPr id="7" name="מחבר חץ ישר 6"/>
          <p:cNvCxnSpPr/>
          <p:nvPr/>
        </p:nvCxnSpPr>
        <p:spPr>
          <a:xfrm flipV="1">
            <a:off x="8388424" y="2636912"/>
            <a:ext cx="288032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 flipV="1">
            <a:off x="8316416" y="2060848"/>
            <a:ext cx="21602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51</Words>
  <Application>Microsoft Office PowerPoint</Application>
  <PresentationFormat>‫הצגה על המסך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8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</vt:vector>
  </TitlesOfParts>
  <Company>GOI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GOI</dc:creator>
  <cp:lastModifiedBy>GOI</cp:lastModifiedBy>
  <cp:revision>6</cp:revision>
  <dcterms:created xsi:type="dcterms:W3CDTF">2014-09-18T10:25:13Z</dcterms:created>
  <dcterms:modified xsi:type="dcterms:W3CDTF">2014-09-18T11:11:16Z</dcterms:modified>
</cp:coreProperties>
</file>