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60377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95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שאלת/</a:t>
            </a:r>
            <a:r>
              <a:rPr lang="he-IL" sz="2800" dirty="0" err="1"/>
              <a:t>ות</a:t>
            </a:r>
            <a:r>
              <a:rPr lang="he-IL" sz="28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מקורות ראשוניים (בעברית ובאנגלית)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14900"/>
              </p:ext>
            </p:extLst>
          </p:nvPr>
        </p:nvGraphicFramePr>
        <p:xfrm>
          <a:off x="2084252" y="1771411"/>
          <a:ext cx="8128000" cy="43536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העדפות לנושא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marL="0" algn="r" defTabSz="914400" rtl="1" eaLnBrk="1" latinLnBrk="0" hangingPunct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הודעה על הנושאים הנבחרים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התואר השני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10827</TotalTime>
  <Words>212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323</cp:revision>
  <cp:lastPrinted>2019-08-30T14:02:34Z</cp:lastPrinted>
  <dcterms:created xsi:type="dcterms:W3CDTF">2017-08-17T05:53:13Z</dcterms:created>
  <dcterms:modified xsi:type="dcterms:W3CDTF">2019-10-02T07:48:32Z</dcterms:modified>
</cp:coreProperties>
</file>