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handoutMasterIdLst>
    <p:handoutMasterId r:id="rId13"/>
  </p:handoutMasterIdLst>
  <p:sldIdLst>
    <p:sldId id="304" r:id="rId2"/>
    <p:sldId id="282" r:id="rId3"/>
    <p:sldId id="285" r:id="rId4"/>
    <p:sldId id="310" r:id="rId5"/>
    <p:sldId id="320" r:id="rId6"/>
    <p:sldId id="315" r:id="rId7"/>
    <p:sldId id="314" r:id="rId8"/>
    <p:sldId id="316" r:id="rId9"/>
    <p:sldId id="318" r:id="rId10"/>
    <p:sldId id="317" r:id="rId11"/>
  </p:sldIdLst>
  <p:sldSz cx="12192000" cy="6858000"/>
  <p:notesSz cx="6819900" cy="99187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73" d="100"/>
          <a:sy n="73" d="100"/>
        </p:scale>
        <p:origin x="618" y="5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56D203-CB9D-4C6A-881F-7C4A3C10483A}"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pPr rtl="1"/>
          <a:endParaRPr lang="he-IL"/>
        </a:p>
      </dgm:t>
    </dgm:pt>
    <dgm:pt modelId="{CD31467D-AD9F-4725-B347-7A2A91582C2A}">
      <dgm:prSet phldrT="[טקסט]"/>
      <dgm:spPr/>
      <dgm:t>
        <a:bodyPr/>
        <a:lstStyle/>
        <a:p>
          <a:pPr rtl="1"/>
          <a:r>
            <a:rPr lang="he-IL" dirty="0" smtClean="0">
              <a:latin typeface="David" panose="020E0502060401010101" pitchFamily="34" charset="-79"/>
              <a:cs typeface="David" panose="020E0502060401010101" pitchFamily="34" charset="-79"/>
            </a:rPr>
            <a:t>26/9 </a:t>
          </a:r>
          <a:r>
            <a:rPr lang="he-IL" dirty="0">
              <a:latin typeface="David" panose="020E0502060401010101" pitchFamily="34" charset="-79"/>
              <a:cs typeface="David" panose="020E0502060401010101" pitchFamily="34" charset="-79"/>
            </a:rPr>
            <a:t>ידע כללי ומפגש עם </a:t>
          </a:r>
          <a:r>
            <a:rPr lang="he-IL" dirty="0" err="1">
              <a:latin typeface="David" panose="020E0502060401010101" pitchFamily="34" charset="-79"/>
              <a:cs typeface="David" panose="020E0502060401010101" pitchFamily="34" charset="-79"/>
            </a:rPr>
            <a:t>המנטור</a:t>
          </a:r>
          <a:endParaRPr lang="he-IL" dirty="0">
            <a:latin typeface="David" panose="020E0502060401010101" pitchFamily="34" charset="-79"/>
            <a:cs typeface="David" panose="020E0502060401010101" pitchFamily="34" charset="-79"/>
          </a:endParaRPr>
        </a:p>
      </dgm:t>
    </dgm:pt>
    <dgm:pt modelId="{3C191EB4-E1E4-4A5A-A915-CB4F73848BDD}" type="parTrans" cxnId="{969B02A6-8632-4C5E-86AB-E78A107A6756}">
      <dgm:prSet/>
      <dgm:spPr/>
      <dgm:t>
        <a:bodyPr/>
        <a:lstStyle/>
        <a:p>
          <a:pPr rtl="1"/>
          <a:endParaRPr lang="he-IL"/>
        </a:p>
      </dgm:t>
    </dgm:pt>
    <dgm:pt modelId="{94C008B0-380C-48ED-B963-C6627D39F24E}" type="sibTrans" cxnId="{969B02A6-8632-4C5E-86AB-E78A107A6756}">
      <dgm:prSet/>
      <dgm:spPr/>
      <dgm:t>
        <a:bodyPr/>
        <a:lstStyle/>
        <a:p>
          <a:pPr rtl="1"/>
          <a:endParaRPr lang="he-IL"/>
        </a:p>
      </dgm:t>
    </dgm:pt>
    <dgm:pt modelId="{95E4E70C-58B2-4FAF-8915-B4A97B58F4E7}">
      <dgm:prSet phldrT="[טקסט]"/>
      <dgm:spPr/>
      <dgm:t>
        <a:bodyPr/>
        <a:lstStyle/>
        <a:p>
          <a:pPr rtl="1"/>
          <a:r>
            <a:rPr lang="he-IL" dirty="0">
              <a:latin typeface="David" panose="020E0502060401010101" pitchFamily="34" charset="-79"/>
              <a:cs typeface="David" panose="020E0502060401010101" pitchFamily="34" charset="-79"/>
            </a:rPr>
            <a:t>3/10 כלכלת יוון והמשבר הכלכלי</a:t>
          </a:r>
        </a:p>
      </dgm:t>
    </dgm:pt>
    <dgm:pt modelId="{E0C45E64-CB80-4DEB-84DD-0D99F4E860BE}" type="parTrans" cxnId="{49D0D15A-F36F-483F-BBCB-95A5552C53BA}">
      <dgm:prSet/>
      <dgm:spPr/>
      <dgm:t>
        <a:bodyPr/>
        <a:lstStyle/>
        <a:p>
          <a:pPr rtl="1"/>
          <a:endParaRPr lang="he-IL"/>
        </a:p>
      </dgm:t>
    </dgm:pt>
    <dgm:pt modelId="{67C0179C-BAED-4778-A2BA-EFB3E7923A62}" type="sibTrans" cxnId="{49D0D15A-F36F-483F-BBCB-95A5552C53BA}">
      <dgm:prSet/>
      <dgm:spPr/>
      <dgm:t>
        <a:bodyPr/>
        <a:lstStyle/>
        <a:p>
          <a:pPr rtl="1"/>
          <a:endParaRPr lang="he-IL"/>
        </a:p>
      </dgm:t>
    </dgm:pt>
    <dgm:pt modelId="{241B17F7-3A72-4BD2-A48C-D7750C2B3CC0}">
      <dgm:prSet phldrT="[טקסט]"/>
      <dgm:spPr/>
      <dgm:t>
        <a:bodyPr/>
        <a:lstStyle/>
        <a:p>
          <a:pPr algn="l" rtl="1"/>
          <a:r>
            <a:rPr lang="he-IL" dirty="0">
              <a:latin typeface="David" panose="020E0502060401010101" pitchFamily="34" charset="-79"/>
              <a:cs typeface="David" panose="020E0502060401010101" pitchFamily="34" charset="-79"/>
            </a:rPr>
            <a:t>24/10 הגירה שלילית: </a:t>
          </a:r>
          <a:r>
            <a:rPr lang="he-IL" dirty="0" err="1">
              <a:latin typeface="David" panose="020E0502060401010101" pitchFamily="34" charset="-79"/>
              <a:cs typeface="David" panose="020E0502060401010101" pitchFamily="34" charset="-79"/>
            </a:rPr>
            <a:t>מימדים</a:t>
          </a:r>
          <a:r>
            <a:rPr lang="he-IL" dirty="0">
              <a:latin typeface="David" panose="020E0502060401010101" pitchFamily="34" charset="-79"/>
              <a:cs typeface="David" panose="020E0502060401010101" pitchFamily="34" charset="-79"/>
            </a:rPr>
            <a:t>, סיבות והשפעות</a:t>
          </a:r>
        </a:p>
      </dgm:t>
    </dgm:pt>
    <dgm:pt modelId="{D28BA01F-CD89-43FC-9641-8CD62CF87A4E}" type="parTrans" cxnId="{A7B66812-0588-4520-90A0-6387667940A3}">
      <dgm:prSet/>
      <dgm:spPr/>
      <dgm:t>
        <a:bodyPr/>
        <a:lstStyle/>
        <a:p>
          <a:pPr rtl="1"/>
          <a:endParaRPr lang="he-IL"/>
        </a:p>
      </dgm:t>
    </dgm:pt>
    <dgm:pt modelId="{B6503BDF-3569-41BF-8EB1-A6F1427A5453}" type="sibTrans" cxnId="{A7B66812-0588-4520-90A0-6387667940A3}">
      <dgm:prSet/>
      <dgm:spPr/>
      <dgm:t>
        <a:bodyPr/>
        <a:lstStyle/>
        <a:p>
          <a:pPr rtl="1"/>
          <a:endParaRPr lang="he-IL"/>
        </a:p>
      </dgm:t>
    </dgm:pt>
    <dgm:pt modelId="{DA9A0A6E-C3EC-4099-81DF-22C89333214B}">
      <dgm:prSet phldrT="[טקסט]"/>
      <dgm:spPr/>
      <dgm:t>
        <a:bodyPr/>
        <a:lstStyle/>
        <a:p>
          <a:pPr rtl="1"/>
          <a:r>
            <a:rPr lang="he-IL" dirty="0">
              <a:latin typeface="David" panose="020E0502060401010101" pitchFamily="34" charset="-79"/>
              <a:cs typeface="David" panose="020E0502060401010101" pitchFamily="34" charset="-79"/>
            </a:rPr>
            <a:t>29/10 שחיתות ביוון כתופעה חברתית וניצנים לשינוי</a:t>
          </a:r>
        </a:p>
      </dgm:t>
    </dgm:pt>
    <dgm:pt modelId="{EAF8E3FB-469C-4A4C-AE09-E01679165D4A}" type="parTrans" cxnId="{C9539C0E-8773-4C79-B776-B8B034C3ED03}">
      <dgm:prSet/>
      <dgm:spPr/>
      <dgm:t>
        <a:bodyPr/>
        <a:lstStyle/>
        <a:p>
          <a:pPr rtl="1"/>
          <a:endParaRPr lang="he-IL"/>
        </a:p>
      </dgm:t>
    </dgm:pt>
    <dgm:pt modelId="{C07CDEC6-672E-45EB-A8B2-9CB232CD1375}" type="sibTrans" cxnId="{C9539C0E-8773-4C79-B776-B8B034C3ED03}">
      <dgm:prSet/>
      <dgm:spPr/>
      <dgm:t>
        <a:bodyPr/>
        <a:lstStyle/>
        <a:p>
          <a:pPr rtl="1"/>
          <a:endParaRPr lang="he-IL"/>
        </a:p>
      </dgm:t>
    </dgm:pt>
    <dgm:pt modelId="{15AE16A3-EEF5-40C3-A86F-6DF6E7035DC3}">
      <dgm:prSet phldrT="[טקסט]"/>
      <dgm:spPr/>
      <dgm:t>
        <a:bodyPr/>
        <a:lstStyle/>
        <a:p>
          <a:pPr rtl="1"/>
          <a:r>
            <a:rPr lang="he-IL" dirty="0">
              <a:latin typeface="David" panose="020E0502060401010101" pitchFamily="34" charset="-79"/>
              <a:cs typeface="David" panose="020E0502060401010101" pitchFamily="34" charset="-79"/>
            </a:rPr>
            <a:t>5/11 השלמות ותדריך לנסיעה</a:t>
          </a:r>
        </a:p>
      </dgm:t>
    </dgm:pt>
    <dgm:pt modelId="{F3808EAB-388D-4209-848A-B33EE4031703}" type="parTrans" cxnId="{BE56B343-0DA6-4D24-A2BB-19ACFCA92A8C}">
      <dgm:prSet/>
      <dgm:spPr/>
      <dgm:t>
        <a:bodyPr/>
        <a:lstStyle/>
        <a:p>
          <a:pPr rtl="1"/>
          <a:endParaRPr lang="he-IL"/>
        </a:p>
      </dgm:t>
    </dgm:pt>
    <dgm:pt modelId="{706329A1-75D1-42AC-8295-435FB5EC38C8}" type="sibTrans" cxnId="{BE56B343-0DA6-4D24-A2BB-19ACFCA92A8C}">
      <dgm:prSet/>
      <dgm:spPr/>
      <dgm:t>
        <a:bodyPr/>
        <a:lstStyle/>
        <a:p>
          <a:pPr rtl="1"/>
          <a:endParaRPr lang="he-IL"/>
        </a:p>
      </dgm:t>
    </dgm:pt>
    <dgm:pt modelId="{46CD1FDB-2EA5-4E03-807D-C73534D74490}" type="pres">
      <dgm:prSet presAssocID="{6756D203-CB9D-4C6A-881F-7C4A3C10483A}" presName="Name0" presStyleCnt="0">
        <dgm:presLayoutVars>
          <dgm:chMax val="7"/>
          <dgm:chPref val="7"/>
          <dgm:dir/>
        </dgm:presLayoutVars>
      </dgm:prSet>
      <dgm:spPr/>
      <dgm:t>
        <a:bodyPr/>
        <a:lstStyle/>
        <a:p>
          <a:endParaRPr lang="en-US"/>
        </a:p>
      </dgm:t>
    </dgm:pt>
    <dgm:pt modelId="{3F7AB1AB-B980-4F78-ADAE-3F206ECCE864}" type="pres">
      <dgm:prSet presAssocID="{6756D203-CB9D-4C6A-881F-7C4A3C10483A}" presName="Name1" presStyleCnt="0"/>
      <dgm:spPr/>
    </dgm:pt>
    <dgm:pt modelId="{482B7FD1-2EAE-464C-BAF5-2E22DA908935}" type="pres">
      <dgm:prSet presAssocID="{6756D203-CB9D-4C6A-881F-7C4A3C10483A}" presName="cycle" presStyleCnt="0"/>
      <dgm:spPr/>
    </dgm:pt>
    <dgm:pt modelId="{00266499-B4DD-4630-B136-DAF99AEA532B}" type="pres">
      <dgm:prSet presAssocID="{6756D203-CB9D-4C6A-881F-7C4A3C10483A}" presName="srcNode" presStyleLbl="node1" presStyleIdx="0" presStyleCnt="5"/>
      <dgm:spPr/>
    </dgm:pt>
    <dgm:pt modelId="{9505E8C7-EE31-47C4-B306-2A699CE52669}" type="pres">
      <dgm:prSet presAssocID="{6756D203-CB9D-4C6A-881F-7C4A3C10483A}" presName="conn" presStyleLbl="parChTrans1D2" presStyleIdx="0" presStyleCnt="1"/>
      <dgm:spPr/>
      <dgm:t>
        <a:bodyPr/>
        <a:lstStyle/>
        <a:p>
          <a:endParaRPr lang="en-US"/>
        </a:p>
      </dgm:t>
    </dgm:pt>
    <dgm:pt modelId="{3F7B1F34-22F5-4799-8E68-823C46B9217F}" type="pres">
      <dgm:prSet presAssocID="{6756D203-CB9D-4C6A-881F-7C4A3C10483A}" presName="extraNode" presStyleLbl="node1" presStyleIdx="0" presStyleCnt="5"/>
      <dgm:spPr/>
    </dgm:pt>
    <dgm:pt modelId="{D56FD2AC-D233-4B37-ABBE-7E1B20001D85}" type="pres">
      <dgm:prSet presAssocID="{6756D203-CB9D-4C6A-881F-7C4A3C10483A}" presName="dstNode" presStyleLbl="node1" presStyleIdx="0" presStyleCnt="5"/>
      <dgm:spPr/>
    </dgm:pt>
    <dgm:pt modelId="{7EE5304C-AF3E-4A1A-93ED-5C7FC87CA9FB}" type="pres">
      <dgm:prSet presAssocID="{CD31467D-AD9F-4725-B347-7A2A91582C2A}" presName="text_1" presStyleLbl="node1" presStyleIdx="0" presStyleCnt="5">
        <dgm:presLayoutVars>
          <dgm:bulletEnabled val="1"/>
        </dgm:presLayoutVars>
      </dgm:prSet>
      <dgm:spPr/>
      <dgm:t>
        <a:bodyPr/>
        <a:lstStyle/>
        <a:p>
          <a:endParaRPr lang="en-US"/>
        </a:p>
      </dgm:t>
    </dgm:pt>
    <dgm:pt modelId="{1CEC6516-FA3A-4DF4-9C30-C8A3E0000A96}" type="pres">
      <dgm:prSet presAssocID="{CD31467D-AD9F-4725-B347-7A2A91582C2A}" presName="accent_1" presStyleCnt="0"/>
      <dgm:spPr/>
    </dgm:pt>
    <dgm:pt modelId="{6E207770-C963-4BB4-A524-809B49C33A59}" type="pres">
      <dgm:prSet presAssocID="{CD31467D-AD9F-4725-B347-7A2A91582C2A}" presName="accentRepeatNode" presStyleLbl="solidFgAcc1" presStyleIdx="0" presStyleCnt="5" custLinFactNeighborX="4244" custLinFactNeighborY="-3478"/>
      <dgm:spPr/>
    </dgm:pt>
    <dgm:pt modelId="{22C15D71-ED6D-4D98-BE9C-2FFE0174451B}" type="pres">
      <dgm:prSet presAssocID="{95E4E70C-58B2-4FAF-8915-B4A97B58F4E7}" presName="text_2" presStyleLbl="node1" presStyleIdx="1" presStyleCnt="5">
        <dgm:presLayoutVars>
          <dgm:bulletEnabled val="1"/>
        </dgm:presLayoutVars>
      </dgm:prSet>
      <dgm:spPr/>
      <dgm:t>
        <a:bodyPr/>
        <a:lstStyle/>
        <a:p>
          <a:endParaRPr lang="en-US"/>
        </a:p>
      </dgm:t>
    </dgm:pt>
    <dgm:pt modelId="{66F7CF10-ECB6-4B7E-AC2A-337812E38C36}" type="pres">
      <dgm:prSet presAssocID="{95E4E70C-58B2-4FAF-8915-B4A97B58F4E7}" presName="accent_2" presStyleCnt="0"/>
      <dgm:spPr/>
    </dgm:pt>
    <dgm:pt modelId="{61D67B5F-4D1C-439F-AE73-6D6D52D5F1BB}" type="pres">
      <dgm:prSet presAssocID="{95E4E70C-58B2-4FAF-8915-B4A97B58F4E7}" presName="accentRepeatNode" presStyleLbl="solidFgAcc1" presStyleIdx="1" presStyleCnt="5"/>
      <dgm:spPr/>
    </dgm:pt>
    <dgm:pt modelId="{7396498F-FBEE-4424-B3E8-5B18DAB462F8}" type="pres">
      <dgm:prSet presAssocID="{241B17F7-3A72-4BD2-A48C-D7750C2B3CC0}" presName="text_3" presStyleLbl="node1" presStyleIdx="2" presStyleCnt="5">
        <dgm:presLayoutVars>
          <dgm:bulletEnabled val="1"/>
        </dgm:presLayoutVars>
      </dgm:prSet>
      <dgm:spPr/>
      <dgm:t>
        <a:bodyPr/>
        <a:lstStyle/>
        <a:p>
          <a:endParaRPr lang="en-US"/>
        </a:p>
      </dgm:t>
    </dgm:pt>
    <dgm:pt modelId="{6F923A49-9897-45A3-A5D7-A4DD9099AC16}" type="pres">
      <dgm:prSet presAssocID="{241B17F7-3A72-4BD2-A48C-D7750C2B3CC0}" presName="accent_3" presStyleCnt="0"/>
      <dgm:spPr/>
    </dgm:pt>
    <dgm:pt modelId="{56B48705-86B1-4F40-9FFA-EEA004097AF1}" type="pres">
      <dgm:prSet presAssocID="{241B17F7-3A72-4BD2-A48C-D7750C2B3CC0}" presName="accentRepeatNode" presStyleLbl="solidFgAcc1" presStyleIdx="2" presStyleCnt="5"/>
      <dgm:spPr/>
    </dgm:pt>
    <dgm:pt modelId="{E033A2F7-0E8E-4290-B391-54EBAEB1ADC7}" type="pres">
      <dgm:prSet presAssocID="{DA9A0A6E-C3EC-4099-81DF-22C89333214B}" presName="text_4" presStyleLbl="node1" presStyleIdx="3" presStyleCnt="5">
        <dgm:presLayoutVars>
          <dgm:bulletEnabled val="1"/>
        </dgm:presLayoutVars>
      </dgm:prSet>
      <dgm:spPr/>
      <dgm:t>
        <a:bodyPr/>
        <a:lstStyle/>
        <a:p>
          <a:endParaRPr lang="en-US"/>
        </a:p>
      </dgm:t>
    </dgm:pt>
    <dgm:pt modelId="{FD5435EB-3EA2-4A90-A90B-E973B9C3ED29}" type="pres">
      <dgm:prSet presAssocID="{DA9A0A6E-C3EC-4099-81DF-22C89333214B}" presName="accent_4" presStyleCnt="0"/>
      <dgm:spPr/>
    </dgm:pt>
    <dgm:pt modelId="{05A1170D-E57A-46F0-8514-49D5E7F5353C}" type="pres">
      <dgm:prSet presAssocID="{DA9A0A6E-C3EC-4099-81DF-22C89333214B}" presName="accentRepeatNode" presStyleLbl="solidFgAcc1" presStyleIdx="3" presStyleCnt="5"/>
      <dgm:spPr/>
    </dgm:pt>
    <dgm:pt modelId="{F6735D61-B08F-4E1F-90C8-41F69338B744}" type="pres">
      <dgm:prSet presAssocID="{15AE16A3-EEF5-40C3-A86F-6DF6E7035DC3}" presName="text_5" presStyleLbl="node1" presStyleIdx="4" presStyleCnt="5">
        <dgm:presLayoutVars>
          <dgm:bulletEnabled val="1"/>
        </dgm:presLayoutVars>
      </dgm:prSet>
      <dgm:spPr/>
      <dgm:t>
        <a:bodyPr/>
        <a:lstStyle/>
        <a:p>
          <a:endParaRPr lang="en-US"/>
        </a:p>
      </dgm:t>
    </dgm:pt>
    <dgm:pt modelId="{3C31C007-366C-4978-98B2-EF73A4C6EA70}" type="pres">
      <dgm:prSet presAssocID="{15AE16A3-EEF5-40C3-A86F-6DF6E7035DC3}" presName="accent_5" presStyleCnt="0"/>
      <dgm:spPr/>
    </dgm:pt>
    <dgm:pt modelId="{2FAFB6A7-9A6C-4505-A583-46FCA485FCB6}" type="pres">
      <dgm:prSet presAssocID="{15AE16A3-EEF5-40C3-A86F-6DF6E7035DC3}" presName="accentRepeatNode" presStyleLbl="solidFgAcc1" presStyleIdx="4" presStyleCnt="5"/>
      <dgm:spPr/>
    </dgm:pt>
  </dgm:ptLst>
  <dgm:cxnLst>
    <dgm:cxn modelId="{49D0D15A-F36F-483F-BBCB-95A5552C53BA}" srcId="{6756D203-CB9D-4C6A-881F-7C4A3C10483A}" destId="{95E4E70C-58B2-4FAF-8915-B4A97B58F4E7}" srcOrd="1" destOrd="0" parTransId="{E0C45E64-CB80-4DEB-84DD-0D99F4E860BE}" sibTransId="{67C0179C-BAED-4778-A2BA-EFB3E7923A62}"/>
    <dgm:cxn modelId="{1D5BCA3F-A64F-4F97-AC0B-3EFCBCA29CA0}" type="presOf" srcId="{95E4E70C-58B2-4FAF-8915-B4A97B58F4E7}" destId="{22C15D71-ED6D-4D98-BE9C-2FFE0174451B}" srcOrd="0" destOrd="0" presId="urn:microsoft.com/office/officeart/2008/layout/VerticalCurvedList"/>
    <dgm:cxn modelId="{865FCED2-FB10-49EE-90B3-DEC8840B68BE}" type="presOf" srcId="{94C008B0-380C-48ED-B963-C6627D39F24E}" destId="{9505E8C7-EE31-47C4-B306-2A699CE52669}" srcOrd="0" destOrd="0" presId="urn:microsoft.com/office/officeart/2008/layout/VerticalCurvedList"/>
    <dgm:cxn modelId="{969B02A6-8632-4C5E-86AB-E78A107A6756}" srcId="{6756D203-CB9D-4C6A-881F-7C4A3C10483A}" destId="{CD31467D-AD9F-4725-B347-7A2A91582C2A}" srcOrd="0" destOrd="0" parTransId="{3C191EB4-E1E4-4A5A-A915-CB4F73848BDD}" sibTransId="{94C008B0-380C-48ED-B963-C6627D39F24E}"/>
    <dgm:cxn modelId="{4C553B0B-3308-48B5-9B09-9F24B062702B}" type="presOf" srcId="{CD31467D-AD9F-4725-B347-7A2A91582C2A}" destId="{7EE5304C-AF3E-4A1A-93ED-5C7FC87CA9FB}" srcOrd="0" destOrd="0" presId="urn:microsoft.com/office/officeart/2008/layout/VerticalCurvedList"/>
    <dgm:cxn modelId="{FCE4A59E-0CA6-4AB8-9584-74D417EE668E}" type="presOf" srcId="{15AE16A3-EEF5-40C3-A86F-6DF6E7035DC3}" destId="{F6735D61-B08F-4E1F-90C8-41F69338B744}" srcOrd="0" destOrd="0" presId="urn:microsoft.com/office/officeart/2008/layout/VerticalCurvedList"/>
    <dgm:cxn modelId="{F7A0EB10-3FC5-4A06-AB9B-B49B07DCB7A2}" type="presOf" srcId="{241B17F7-3A72-4BD2-A48C-D7750C2B3CC0}" destId="{7396498F-FBEE-4424-B3E8-5B18DAB462F8}" srcOrd="0" destOrd="0" presId="urn:microsoft.com/office/officeart/2008/layout/VerticalCurvedList"/>
    <dgm:cxn modelId="{C9539C0E-8773-4C79-B776-B8B034C3ED03}" srcId="{6756D203-CB9D-4C6A-881F-7C4A3C10483A}" destId="{DA9A0A6E-C3EC-4099-81DF-22C89333214B}" srcOrd="3" destOrd="0" parTransId="{EAF8E3FB-469C-4A4C-AE09-E01679165D4A}" sibTransId="{C07CDEC6-672E-45EB-A8B2-9CB232CD1375}"/>
    <dgm:cxn modelId="{A7B66812-0588-4520-90A0-6387667940A3}" srcId="{6756D203-CB9D-4C6A-881F-7C4A3C10483A}" destId="{241B17F7-3A72-4BD2-A48C-D7750C2B3CC0}" srcOrd="2" destOrd="0" parTransId="{D28BA01F-CD89-43FC-9641-8CD62CF87A4E}" sibTransId="{B6503BDF-3569-41BF-8EB1-A6F1427A5453}"/>
    <dgm:cxn modelId="{56DE65C1-1AAF-47BA-A001-C63A87D9DBB7}" type="presOf" srcId="{6756D203-CB9D-4C6A-881F-7C4A3C10483A}" destId="{46CD1FDB-2EA5-4E03-807D-C73534D74490}" srcOrd="0" destOrd="0" presId="urn:microsoft.com/office/officeart/2008/layout/VerticalCurvedList"/>
    <dgm:cxn modelId="{BE56B343-0DA6-4D24-A2BB-19ACFCA92A8C}" srcId="{6756D203-CB9D-4C6A-881F-7C4A3C10483A}" destId="{15AE16A3-EEF5-40C3-A86F-6DF6E7035DC3}" srcOrd="4" destOrd="0" parTransId="{F3808EAB-388D-4209-848A-B33EE4031703}" sibTransId="{706329A1-75D1-42AC-8295-435FB5EC38C8}"/>
    <dgm:cxn modelId="{29CF9636-35DE-4A95-BAAD-D7D7305C7EFE}" type="presOf" srcId="{DA9A0A6E-C3EC-4099-81DF-22C89333214B}" destId="{E033A2F7-0E8E-4290-B391-54EBAEB1ADC7}" srcOrd="0" destOrd="0" presId="urn:microsoft.com/office/officeart/2008/layout/VerticalCurvedList"/>
    <dgm:cxn modelId="{5DF961D5-DB6F-4F0C-9AFD-9FB4BA061063}" type="presParOf" srcId="{46CD1FDB-2EA5-4E03-807D-C73534D74490}" destId="{3F7AB1AB-B980-4F78-ADAE-3F206ECCE864}" srcOrd="0" destOrd="0" presId="urn:microsoft.com/office/officeart/2008/layout/VerticalCurvedList"/>
    <dgm:cxn modelId="{D3AC41E5-6126-4D71-96EC-F44EA4A1ADA7}" type="presParOf" srcId="{3F7AB1AB-B980-4F78-ADAE-3F206ECCE864}" destId="{482B7FD1-2EAE-464C-BAF5-2E22DA908935}" srcOrd="0" destOrd="0" presId="urn:microsoft.com/office/officeart/2008/layout/VerticalCurvedList"/>
    <dgm:cxn modelId="{9B7D41ED-C6DB-4FE1-ACD7-2404D8D3AC51}" type="presParOf" srcId="{482B7FD1-2EAE-464C-BAF5-2E22DA908935}" destId="{00266499-B4DD-4630-B136-DAF99AEA532B}" srcOrd="0" destOrd="0" presId="urn:microsoft.com/office/officeart/2008/layout/VerticalCurvedList"/>
    <dgm:cxn modelId="{4CE13658-4E67-4696-BF2A-24C3B2340D62}" type="presParOf" srcId="{482B7FD1-2EAE-464C-BAF5-2E22DA908935}" destId="{9505E8C7-EE31-47C4-B306-2A699CE52669}" srcOrd="1" destOrd="0" presId="urn:microsoft.com/office/officeart/2008/layout/VerticalCurvedList"/>
    <dgm:cxn modelId="{7A2B6D8D-5D88-426F-8F8E-63268B91F27C}" type="presParOf" srcId="{482B7FD1-2EAE-464C-BAF5-2E22DA908935}" destId="{3F7B1F34-22F5-4799-8E68-823C46B9217F}" srcOrd="2" destOrd="0" presId="urn:microsoft.com/office/officeart/2008/layout/VerticalCurvedList"/>
    <dgm:cxn modelId="{2F9893EA-A22B-4C0E-9D42-639EFC59BF61}" type="presParOf" srcId="{482B7FD1-2EAE-464C-BAF5-2E22DA908935}" destId="{D56FD2AC-D233-4B37-ABBE-7E1B20001D85}" srcOrd="3" destOrd="0" presId="urn:microsoft.com/office/officeart/2008/layout/VerticalCurvedList"/>
    <dgm:cxn modelId="{B1E51DB6-C9D8-406F-B42D-55FBC224B1E0}" type="presParOf" srcId="{3F7AB1AB-B980-4F78-ADAE-3F206ECCE864}" destId="{7EE5304C-AF3E-4A1A-93ED-5C7FC87CA9FB}" srcOrd="1" destOrd="0" presId="urn:microsoft.com/office/officeart/2008/layout/VerticalCurvedList"/>
    <dgm:cxn modelId="{61C085AC-C971-40DC-93BA-0F66E93A4C2F}" type="presParOf" srcId="{3F7AB1AB-B980-4F78-ADAE-3F206ECCE864}" destId="{1CEC6516-FA3A-4DF4-9C30-C8A3E0000A96}" srcOrd="2" destOrd="0" presId="urn:microsoft.com/office/officeart/2008/layout/VerticalCurvedList"/>
    <dgm:cxn modelId="{2526038F-7B8D-496D-B577-7EE210E3973D}" type="presParOf" srcId="{1CEC6516-FA3A-4DF4-9C30-C8A3E0000A96}" destId="{6E207770-C963-4BB4-A524-809B49C33A59}" srcOrd="0" destOrd="0" presId="urn:microsoft.com/office/officeart/2008/layout/VerticalCurvedList"/>
    <dgm:cxn modelId="{DF84893A-791D-4278-82F1-14AC5C2383A7}" type="presParOf" srcId="{3F7AB1AB-B980-4F78-ADAE-3F206ECCE864}" destId="{22C15D71-ED6D-4D98-BE9C-2FFE0174451B}" srcOrd="3" destOrd="0" presId="urn:microsoft.com/office/officeart/2008/layout/VerticalCurvedList"/>
    <dgm:cxn modelId="{F0871D7E-7C94-451B-9A3D-3E84BB274B57}" type="presParOf" srcId="{3F7AB1AB-B980-4F78-ADAE-3F206ECCE864}" destId="{66F7CF10-ECB6-4B7E-AC2A-337812E38C36}" srcOrd="4" destOrd="0" presId="urn:microsoft.com/office/officeart/2008/layout/VerticalCurvedList"/>
    <dgm:cxn modelId="{126301C4-97A5-4604-9F90-D066EAA99690}" type="presParOf" srcId="{66F7CF10-ECB6-4B7E-AC2A-337812E38C36}" destId="{61D67B5F-4D1C-439F-AE73-6D6D52D5F1BB}" srcOrd="0" destOrd="0" presId="urn:microsoft.com/office/officeart/2008/layout/VerticalCurvedList"/>
    <dgm:cxn modelId="{725CEA0B-4769-4E43-B996-0891F62CB70A}" type="presParOf" srcId="{3F7AB1AB-B980-4F78-ADAE-3F206ECCE864}" destId="{7396498F-FBEE-4424-B3E8-5B18DAB462F8}" srcOrd="5" destOrd="0" presId="urn:microsoft.com/office/officeart/2008/layout/VerticalCurvedList"/>
    <dgm:cxn modelId="{C243A491-6AF1-49ED-913E-FEBD8F30632F}" type="presParOf" srcId="{3F7AB1AB-B980-4F78-ADAE-3F206ECCE864}" destId="{6F923A49-9897-45A3-A5D7-A4DD9099AC16}" srcOrd="6" destOrd="0" presId="urn:microsoft.com/office/officeart/2008/layout/VerticalCurvedList"/>
    <dgm:cxn modelId="{E35422AE-8ED2-472C-A373-0A0FEBC6548D}" type="presParOf" srcId="{6F923A49-9897-45A3-A5D7-A4DD9099AC16}" destId="{56B48705-86B1-4F40-9FFA-EEA004097AF1}" srcOrd="0" destOrd="0" presId="urn:microsoft.com/office/officeart/2008/layout/VerticalCurvedList"/>
    <dgm:cxn modelId="{163890A3-3553-43BD-BF4B-6FEE5B64B6D2}" type="presParOf" srcId="{3F7AB1AB-B980-4F78-ADAE-3F206ECCE864}" destId="{E033A2F7-0E8E-4290-B391-54EBAEB1ADC7}" srcOrd="7" destOrd="0" presId="urn:microsoft.com/office/officeart/2008/layout/VerticalCurvedList"/>
    <dgm:cxn modelId="{E936D602-A507-4395-8286-94B71DDC9601}" type="presParOf" srcId="{3F7AB1AB-B980-4F78-ADAE-3F206ECCE864}" destId="{FD5435EB-3EA2-4A90-A90B-E973B9C3ED29}" srcOrd="8" destOrd="0" presId="urn:microsoft.com/office/officeart/2008/layout/VerticalCurvedList"/>
    <dgm:cxn modelId="{C0DF8D1A-2880-4236-B56C-876F858AB984}" type="presParOf" srcId="{FD5435EB-3EA2-4A90-A90B-E973B9C3ED29}" destId="{05A1170D-E57A-46F0-8514-49D5E7F5353C}" srcOrd="0" destOrd="0" presId="urn:microsoft.com/office/officeart/2008/layout/VerticalCurvedList"/>
    <dgm:cxn modelId="{AC9F4CA8-5279-40E6-BDB5-41424BC37630}" type="presParOf" srcId="{3F7AB1AB-B980-4F78-ADAE-3F206ECCE864}" destId="{F6735D61-B08F-4E1F-90C8-41F69338B744}" srcOrd="9" destOrd="0" presId="urn:microsoft.com/office/officeart/2008/layout/VerticalCurvedList"/>
    <dgm:cxn modelId="{123EC91C-FC46-483A-8CA3-E98B511A2819}" type="presParOf" srcId="{3F7AB1AB-B980-4F78-ADAE-3F206ECCE864}" destId="{3C31C007-366C-4978-98B2-EF73A4C6EA70}" srcOrd="10" destOrd="0" presId="urn:microsoft.com/office/officeart/2008/layout/VerticalCurvedList"/>
    <dgm:cxn modelId="{2973BF22-3BC1-4BB3-947B-A0341026900F}" type="presParOf" srcId="{3C31C007-366C-4978-98B2-EF73A4C6EA70}" destId="{2FAFB6A7-9A6C-4505-A583-46FCA485FCB6}"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756D203-CB9D-4C6A-881F-7C4A3C10483A}" type="doc">
      <dgm:prSet loTypeId="urn:microsoft.com/office/officeart/2008/layout/VerticalCurvedList" loCatId="list" qsTypeId="urn:microsoft.com/office/officeart/2005/8/quickstyle/simple1" qsCatId="simple" csTypeId="urn:microsoft.com/office/officeart/2005/8/colors/colorful1" csCatId="colorful" phldr="1"/>
      <dgm:spPr/>
      <dgm:t>
        <a:bodyPr/>
        <a:lstStyle/>
        <a:p>
          <a:pPr rtl="1"/>
          <a:endParaRPr lang="he-IL"/>
        </a:p>
      </dgm:t>
    </dgm:pt>
    <dgm:pt modelId="{CD31467D-AD9F-4725-B347-7A2A91582C2A}">
      <dgm:prSet phldrT="[טקסט]"/>
      <dgm:spPr/>
      <dgm:t>
        <a:bodyPr/>
        <a:lstStyle/>
        <a:p>
          <a:pPr algn="r" rtl="1"/>
          <a:r>
            <a:rPr lang="he-IL" dirty="0">
              <a:latin typeface="David" panose="020E0502060401010101" pitchFamily="34" charset="-79"/>
              <a:cs typeface="David" panose="020E0502060401010101" pitchFamily="34" charset="-79"/>
            </a:rPr>
            <a:t>יום א' – עיתונאים, תנועות חברתיות</a:t>
          </a:r>
        </a:p>
      </dgm:t>
    </dgm:pt>
    <dgm:pt modelId="{3C191EB4-E1E4-4A5A-A915-CB4F73848BDD}" type="parTrans" cxnId="{969B02A6-8632-4C5E-86AB-E78A107A6756}">
      <dgm:prSet/>
      <dgm:spPr/>
      <dgm:t>
        <a:bodyPr/>
        <a:lstStyle/>
        <a:p>
          <a:pPr rtl="1"/>
          <a:endParaRPr lang="he-IL"/>
        </a:p>
      </dgm:t>
    </dgm:pt>
    <dgm:pt modelId="{94C008B0-380C-48ED-B963-C6627D39F24E}" type="sibTrans" cxnId="{969B02A6-8632-4C5E-86AB-E78A107A6756}">
      <dgm:prSet/>
      <dgm:spPr/>
      <dgm:t>
        <a:bodyPr/>
        <a:lstStyle/>
        <a:p>
          <a:pPr rtl="1"/>
          <a:endParaRPr lang="he-IL"/>
        </a:p>
      </dgm:t>
    </dgm:pt>
    <dgm:pt modelId="{95E4E70C-58B2-4FAF-8915-B4A97B58F4E7}">
      <dgm:prSet phldrT="[טקסט]"/>
      <dgm:spPr/>
      <dgm:t>
        <a:bodyPr/>
        <a:lstStyle/>
        <a:p>
          <a:pPr algn="r" rtl="1"/>
          <a:r>
            <a:rPr lang="he-IL" dirty="0">
              <a:latin typeface="David" panose="020E0502060401010101" pitchFamily="34" charset="-79"/>
              <a:cs typeface="David" panose="020E0502060401010101" pitchFamily="34" charset="-79"/>
            </a:rPr>
            <a:t>יום ב' – ממשל, </a:t>
          </a:r>
          <a:r>
            <a:rPr lang="he-IL" dirty="0" err="1">
              <a:latin typeface="David" panose="020E0502060401010101" pitchFamily="34" charset="-79"/>
              <a:cs typeface="David" panose="020E0502060401010101" pitchFamily="34" charset="-79"/>
            </a:rPr>
            <a:t>פוליטקאים</a:t>
          </a:r>
          <a:r>
            <a:rPr lang="he-IL" dirty="0">
              <a:latin typeface="David" panose="020E0502060401010101" pitchFamily="34" charset="-79"/>
              <a:cs typeface="David" panose="020E0502060401010101" pitchFamily="34" charset="-79"/>
            </a:rPr>
            <a:t>, </a:t>
          </a:r>
          <a:r>
            <a:rPr lang="he-IL" dirty="0" err="1">
              <a:latin typeface="David" panose="020E0502060401010101" pitchFamily="34" charset="-79"/>
              <a:cs typeface="David" panose="020E0502060401010101" pitchFamily="34" charset="-79"/>
            </a:rPr>
            <a:t>מב"ל</a:t>
          </a:r>
          <a:endParaRPr lang="he-IL" dirty="0">
            <a:latin typeface="David" panose="020E0502060401010101" pitchFamily="34" charset="-79"/>
            <a:cs typeface="David" panose="020E0502060401010101" pitchFamily="34" charset="-79"/>
          </a:endParaRPr>
        </a:p>
      </dgm:t>
    </dgm:pt>
    <dgm:pt modelId="{E0C45E64-CB80-4DEB-84DD-0D99F4E860BE}" type="parTrans" cxnId="{49D0D15A-F36F-483F-BBCB-95A5552C53BA}">
      <dgm:prSet/>
      <dgm:spPr/>
      <dgm:t>
        <a:bodyPr/>
        <a:lstStyle/>
        <a:p>
          <a:pPr rtl="1"/>
          <a:endParaRPr lang="he-IL"/>
        </a:p>
      </dgm:t>
    </dgm:pt>
    <dgm:pt modelId="{67C0179C-BAED-4778-A2BA-EFB3E7923A62}" type="sibTrans" cxnId="{49D0D15A-F36F-483F-BBCB-95A5552C53BA}">
      <dgm:prSet/>
      <dgm:spPr/>
      <dgm:t>
        <a:bodyPr/>
        <a:lstStyle/>
        <a:p>
          <a:pPr rtl="1"/>
          <a:endParaRPr lang="he-IL"/>
        </a:p>
      </dgm:t>
    </dgm:pt>
    <dgm:pt modelId="{241B17F7-3A72-4BD2-A48C-D7750C2B3CC0}">
      <dgm:prSet phldrT="[טקסט]"/>
      <dgm:spPr/>
      <dgm:t>
        <a:bodyPr/>
        <a:lstStyle/>
        <a:p>
          <a:pPr algn="r" rtl="1"/>
          <a:r>
            <a:rPr lang="he-IL" dirty="0">
              <a:latin typeface="David" panose="020E0502060401010101" pitchFamily="34" charset="-79"/>
              <a:cs typeface="David" panose="020E0502060401010101" pitchFamily="34" charset="-79"/>
            </a:rPr>
            <a:t>יום ג' – שגרירים זרים, </a:t>
          </a:r>
          <a:r>
            <a:rPr lang="he-IL" dirty="0" err="1">
              <a:latin typeface="David" panose="020E0502060401010101" pitchFamily="34" charset="-79"/>
              <a:cs typeface="David" panose="020E0502060401010101" pitchFamily="34" charset="-79"/>
            </a:rPr>
            <a:t>פוליטקאים</a:t>
          </a:r>
          <a:r>
            <a:rPr lang="he-IL" dirty="0">
              <a:latin typeface="David" panose="020E0502060401010101" pitchFamily="34" charset="-79"/>
              <a:cs typeface="David" panose="020E0502060401010101" pitchFamily="34" charset="-79"/>
            </a:rPr>
            <a:t> בדימוס</a:t>
          </a:r>
        </a:p>
      </dgm:t>
    </dgm:pt>
    <dgm:pt modelId="{D28BA01F-CD89-43FC-9641-8CD62CF87A4E}" type="parTrans" cxnId="{A7B66812-0588-4520-90A0-6387667940A3}">
      <dgm:prSet/>
      <dgm:spPr/>
      <dgm:t>
        <a:bodyPr/>
        <a:lstStyle/>
        <a:p>
          <a:pPr rtl="1"/>
          <a:endParaRPr lang="he-IL"/>
        </a:p>
      </dgm:t>
    </dgm:pt>
    <dgm:pt modelId="{B6503BDF-3569-41BF-8EB1-A6F1427A5453}" type="sibTrans" cxnId="{A7B66812-0588-4520-90A0-6387667940A3}">
      <dgm:prSet/>
      <dgm:spPr/>
      <dgm:t>
        <a:bodyPr/>
        <a:lstStyle/>
        <a:p>
          <a:pPr rtl="1"/>
          <a:endParaRPr lang="he-IL"/>
        </a:p>
      </dgm:t>
    </dgm:pt>
    <dgm:pt modelId="{46CD1FDB-2EA5-4E03-807D-C73534D74490}" type="pres">
      <dgm:prSet presAssocID="{6756D203-CB9D-4C6A-881F-7C4A3C10483A}" presName="Name0" presStyleCnt="0">
        <dgm:presLayoutVars>
          <dgm:chMax val="7"/>
          <dgm:chPref val="7"/>
          <dgm:dir/>
        </dgm:presLayoutVars>
      </dgm:prSet>
      <dgm:spPr/>
      <dgm:t>
        <a:bodyPr/>
        <a:lstStyle/>
        <a:p>
          <a:endParaRPr lang="en-US"/>
        </a:p>
      </dgm:t>
    </dgm:pt>
    <dgm:pt modelId="{3F7AB1AB-B980-4F78-ADAE-3F206ECCE864}" type="pres">
      <dgm:prSet presAssocID="{6756D203-CB9D-4C6A-881F-7C4A3C10483A}" presName="Name1" presStyleCnt="0"/>
      <dgm:spPr/>
    </dgm:pt>
    <dgm:pt modelId="{482B7FD1-2EAE-464C-BAF5-2E22DA908935}" type="pres">
      <dgm:prSet presAssocID="{6756D203-CB9D-4C6A-881F-7C4A3C10483A}" presName="cycle" presStyleCnt="0"/>
      <dgm:spPr/>
    </dgm:pt>
    <dgm:pt modelId="{00266499-B4DD-4630-B136-DAF99AEA532B}" type="pres">
      <dgm:prSet presAssocID="{6756D203-CB9D-4C6A-881F-7C4A3C10483A}" presName="srcNode" presStyleLbl="node1" presStyleIdx="0" presStyleCnt="3"/>
      <dgm:spPr/>
    </dgm:pt>
    <dgm:pt modelId="{9505E8C7-EE31-47C4-B306-2A699CE52669}" type="pres">
      <dgm:prSet presAssocID="{6756D203-CB9D-4C6A-881F-7C4A3C10483A}" presName="conn" presStyleLbl="parChTrans1D2" presStyleIdx="0" presStyleCnt="1"/>
      <dgm:spPr/>
      <dgm:t>
        <a:bodyPr/>
        <a:lstStyle/>
        <a:p>
          <a:endParaRPr lang="en-US"/>
        </a:p>
      </dgm:t>
    </dgm:pt>
    <dgm:pt modelId="{3F7B1F34-22F5-4799-8E68-823C46B9217F}" type="pres">
      <dgm:prSet presAssocID="{6756D203-CB9D-4C6A-881F-7C4A3C10483A}" presName="extraNode" presStyleLbl="node1" presStyleIdx="0" presStyleCnt="3"/>
      <dgm:spPr/>
    </dgm:pt>
    <dgm:pt modelId="{D56FD2AC-D233-4B37-ABBE-7E1B20001D85}" type="pres">
      <dgm:prSet presAssocID="{6756D203-CB9D-4C6A-881F-7C4A3C10483A}" presName="dstNode" presStyleLbl="node1" presStyleIdx="0" presStyleCnt="3"/>
      <dgm:spPr/>
    </dgm:pt>
    <dgm:pt modelId="{7EE5304C-AF3E-4A1A-93ED-5C7FC87CA9FB}" type="pres">
      <dgm:prSet presAssocID="{CD31467D-AD9F-4725-B347-7A2A91582C2A}" presName="text_1" presStyleLbl="node1" presStyleIdx="0" presStyleCnt="3">
        <dgm:presLayoutVars>
          <dgm:bulletEnabled val="1"/>
        </dgm:presLayoutVars>
      </dgm:prSet>
      <dgm:spPr/>
      <dgm:t>
        <a:bodyPr/>
        <a:lstStyle/>
        <a:p>
          <a:endParaRPr lang="en-US"/>
        </a:p>
      </dgm:t>
    </dgm:pt>
    <dgm:pt modelId="{1CEC6516-FA3A-4DF4-9C30-C8A3E0000A96}" type="pres">
      <dgm:prSet presAssocID="{CD31467D-AD9F-4725-B347-7A2A91582C2A}" presName="accent_1" presStyleCnt="0"/>
      <dgm:spPr/>
    </dgm:pt>
    <dgm:pt modelId="{6E207770-C963-4BB4-A524-809B49C33A59}" type="pres">
      <dgm:prSet presAssocID="{CD31467D-AD9F-4725-B347-7A2A91582C2A}" presName="accentRepeatNode" presStyleLbl="solidFgAcc1" presStyleIdx="0" presStyleCnt="3" custLinFactNeighborX="4244" custLinFactNeighborY="-3478"/>
      <dgm:spPr/>
    </dgm:pt>
    <dgm:pt modelId="{22C15D71-ED6D-4D98-BE9C-2FFE0174451B}" type="pres">
      <dgm:prSet presAssocID="{95E4E70C-58B2-4FAF-8915-B4A97B58F4E7}" presName="text_2" presStyleLbl="node1" presStyleIdx="1" presStyleCnt="3">
        <dgm:presLayoutVars>
          <dgm:bulletEnabled val="1"/>
        </dgm:presLayoutVars>
      </dgm:prSet>
      <dgm:spPr/>
      <dgm:t>
        <a:bodyPr/>
        <a:lstStyle/>
        <a:p>
          <a:endParaRPr lang="en-US"/>
        </a:p>
      </dgm:t>
    </dgm:pt>
    <dgm:pt modelId="{66F7CF10-ECB6-4B7E-AC2A-337812E38C36}" type="pres">
      <dgm:prSet presAssocID="{95E4E70C-58B2-4FAF-8915-B4A97B58F4E7}" presName="accent_2" presStyleCnt="0"/>
      <dgm:spPr/>
    </dgm:pt>
    <dgm:pt modelId="{61D67B5F-4D1C-439F-AE73-6D6D52D5F1BB}" type="pres">
      <dgm:prSet presAssocID="{95E4E70C-58B2-4FAF-8915-B4A97B58F4E7}" presName="accentRepeatNode" presStyleLbl="solidFgAcc1" presStyleIdx="1" presStyleCnt="3"/>
      <dgm:spPr/>
    </dgm:pt>
    <dgm:pt modelId="{7396498F-FBEE-4424-B3E8-5B18DAB462F8}" type="pres">
      <dgm:prSet presAssocID="{241B17F7-3A72-4BD2-A48C-D7750C2B3CC0}" presName="text_3" presStyleLbl="node1" presStyleIdx="2" presStyleCnt="3">
        <dgm:presLayoutVars>
          <dgm:bulletEnabled val="1"/>
        </dgm:presLayoutVars>
      </dgm:prSet>
      <dgm:spPr/>
      <dgm:t>
        <a:bodyPr/>
        <a:lstStyle/>
        <a:p>
          <a:endParaRPr lang="en-US"/>
        </a:p>
      </dgm:t>
    </dgm:pt>
    <dgm:pt modelId="{6F923A49-9897-45A3-A5D7-A4DD9099AC16}" type="pres">
      <dgm:prSet presAssocID="{241B17F7-3A72-4BD2-A48C-D7750C2B3CC0}" presName="accent_3" presStyleCnt="0"/>
      <dgm:spPr/>
    </dgm:pt>
    <dgm:pt modelId="{56B48705-86B1-4F40-9FFA-EEA004097AF1}" type="pres">
      <dgm:prSet presAssocID="{241B17F7-3A72-4BD2-A48C-D7750C2B3CC0}" presName="accentRepeatNode" presStyleLbl="solidFgAcc1" presStyleIdx="2" presStyleCnt="3"/>
      <dgm:spPr/>
    </dgm:pt>
  </dgm:ptLst>
  <dgm:cxnLst>
    <dgm:cxn modelId="{49D0D15A-F36F-483F-BBCB-95A5552C53BA}" srcId="{6756D203-CB9D-4C6A-881F-7C4A3C10483A}" destId="{95E4E70C-58B2-4FAF-8915-B4A97B58F4E7}" srcOrd="1" destOrd="0" parTransId="{E0C45E64-CB80-4DEB-84DD-0D99F4E860BE}" sibTransId="{67C0179C-BAED-4778-A2BA-EFB3E7923A62}"/>
    <dgm:cxn modelId="{1D5BCA3F-A64F-4F97-AC0B-3EFCBCA29CA0}" type="presOf" srcId="{95E4E70C-58B2-4FAF-8915-B4A97B58F4E7}" destId="{22C15D71-ED6D-4D98-BE9C-2FFE0174451B}" srcOrd="0" destOrd="0" presId="urn:microsoft.com/office/officeart/2008/layout/VerticalCurvedList"/>
    <dgm:cxn modelId="{865FCED2-FB10-49EE-90B3-DEC8840B68BE}" type="presOf" srcId="{94C008B0-380C-48ED-B963-C6627D39F24E}" destId="{9505E8C7-EE31-47C4-B306-2A699CE52669}" srcOrd="0" destOrd="0" presId="urn:microsoft.com/office/officeart/2008/layout/VerticalCurvedList"/>
    <dgm:cxn modelId="{969B02A6-8632-4C5E-86AB-E78A107A6756}" srcId="{6756D203-CB9D-4C6A-881F-7C4A3C10483A}" destId="{CD31467D-AD9F-4725-B347-7A2A91582C2A}" srcOrd="0" destOrd="0" parTransId="{3C191EB4-E1E4-4A5A-A915-CB4F73848BDD}" sibTransId="{94C008B0-380C-48ED-B963-C6627D39F24E}"/>
    <dgm:cxn modelId="{4C553B0B-3308-48B5-9B09-9F24B062702B}" type="presOf" srcId="{CD31467D-AD9F-4725-B347-7A2A91582C2A}" destId="{7EE5304C-AF3E-4A1A-93ED-5C7FC87CA9FB}" srcOrd="0" destOrd="0" presId="urn:microsoft.com/office/officeart/2008/layout/VerticalCurvedList"/>
    <dgm:cxn modelId="{F7A0EB10-3FC5-4A06-AB9B-B49B07DCB7A2}" type="presOf" srcId="{241B17F7-3A72-4BD2-A48C-D7750C2B3CC0}" destId="{7396498F-FBEE-4424-B3E8-5B18DAB462F8}" srcOrd="0" destOrd="0" presId="urn:microsoft.com/office/officeart/2008/layout/VerticalCurvedList"/>
    <dgm:cxn modelId="{A7B66812-0588-4520-90A0-6387667940A3}" srcId="{6756D203-CB9D-4C6A-881F-7C4A3C10483A}" destId="{241B17F7-3A72-4BD2-A48C-D7750C2B3CC0}" srcOrd="2" destOrd="0" parTransId="{D28BA01F-CD89-43FC-9641-8CD62CF87A4E}" sibTransId="{B6503BDF-3569-41BF-8EB1-A6F1427A5453}"/>
    <dgm:cxn modelId="{56DE65C1-1AAF-47BA-A001-C63A87D9DBB7}" type="presOf" srcId="{6756D203-CB9D-4C6A-881F-7C4A3C10483A}" destId="{46CD1FDB-2EA5-4E03-807D-C73534D74490}" srcOrd="0" destOrd="0" presId="urn:microsoft.com/office/officeart/2008/layout/VerticalCurvedList"/>
    <dgm:cxn modelId="{5DF961D5-DB6F-4F0C-9AFD-9FB4BA061063}" type="presParOf" srcId="{46CD1FDB-2EA5-4E03-807D-C73534D74490}" destId="{3F7AB1AB-B980-4F78-ADAE-3F206ECCE864}" srcOrd="0" destOrd="0" presId="urn:microsoft.com/office/officeart/2008/layout/VerticalCurvedList"/>
    <dgm:cxn modelId="{D3AC41E5-6126-4D71-96EC-F44EA4A1ADA7}" type="presParOf" srcId="{3F7AB1AB-B980-4F78-ADAE-3F206ECCE864}" destId="{482B7FD1-2EAE-464C-BAF5-2E22DA908935}" srcOrd="0" destOrd="0" presId="urn:microsoft.com/office/officeart/2008/layout/VerticalCurvedList"/>
    <dgm:cxn modelId="{9B7D41ED-C6DB-4FE1-ACD7-2404D8D3AC51}" type="presParOf" srcId="{482B7FD1-2EAE-464C-BAF5-2E22DA908935}" destId="{00266499-B4DD-4630-B136-DAF99AEA532B}" srcOrd="0" destOrd="0" presId="urn:microsoft.com/office/officeart/2008/layout/VerticalCurvedList"/>
    <dgm:cxn modelId="{4CE13658-4E67-4696-BF2A-24C3B2340D62}" type="presParOf" srcId="{482B7FD1-2EAE-464C-BAF5-2E22DA908935}" destId="{9505E8C7-EE31-47C4-B306-2A699CE52669}" srcOrd="1" destOrd="0" presId="urn:microsoft.com/office/officeart/2008/layout/VerticalCurvedList"/>
    <dgm:cxn modelId="{7A2B6D8D-5D88-426F-8F8E-63268B91F27C}" type="presParOf" srcId="{482B7FD1-2EAE-464C-BAF5-2E22DA908935}" destId="{3F7B1F34-22F5-4799-8E68-823C46B9217F}" srcOrd="2" destOrd="0" presId="urn:microsoft.com/office/officeart/2008/layout/VerticalCurvedList"/>
    <dgm:cxn modelId="{2F9893EA-A22B-4C0E-9D42-639EFC59BF61}" type="presParOf" srcId="{482B7FD1-2EAE-464C-BAF5-2E22DA908935}" destId="{D56FD2AC-D233-4B37-ABBE-7E1B20001D85}" srcOrd="3" destOrd="0" presId="urn:microsoft.com/office/officeart/2008/layout/VerticalCurvedList"/>
    <dgm:cxn modelId="{B1E51DB6-C9D8-406F-B42D-55FBC224B1E0}" type="presParOf" srcId="{3F7AB1AB-B980-4F78-ADAE-3F206ECCE864}" destId="{7EE5304C-AF3E-4A1A-93ED-5C7FC87CA9FB}" srcOrd="1" destOrd="0" presId="urn:microsoft.com/office/officeart/2008/layout/VerticalCurvedList"/>
    <dgm:cxn modelId="{61C085AC-C971-40DC-93BA-0F66E93A4C2F}" type="presParOf" srcId="{3F7AB1AB-B980-4F78-ADAE-3F206ECCE864}" destId="{1CEC6516-FA3A-4DF4-9C30-C8A3E0000A96}" srcOrd="2" destOrd="0" presId="urn:microsoft.com/office/officeart/2008/layout/VerticalCurvedList"/>
    <dgm:cxn modelId="{2526038F-7B8D-496D-B577-7EE210E3973D}" type="presParOf" srcId="{1CEC6516-FA3A-4DF4-9C30-C8A3E0000A96}" destId="{6E207770-C963-4BB4-A524-809B49C33A59}" srcOrd="0" destOrd="0" presId="urn:microsoft.com/office/officeart/2008/layout/VerticalCurvedList"/>
    <dgm:cxn modelId="{DF84893A-791D-4278-82F1-14AC5C2383A7}" type="presParOf" srcId="{3F7AB1AB-B980-4F78-ADAE-3F206ECCE864}" destId="{22C15D71-ED6D-4D98-BE9C-2FFE0174451B}" srcOrd="3" destOrd="0" presId="urn:microsoft.com/office/officeart/2008/layout/VerticalCurvedList"/>
    <dgm:cxn modelId="{F0871D7E-7C94-451B-9A3D-3E84BB274B57}" type="presParOf" srcId="{3F7AB1AB-B980-4F78-ADAE-3F206ECCE864}" destId="{66F7CF10-ECB6-4B7E-AC2A-337812E38C36}" srcOrd="4" destOrd="0" presId="urn:microsoft.com/office/officeart/2008/layout/VerticalCurvedList"/>
    <dgm:cxn modelId="{126301C4-97A5-4604-9F90-D066EAA99690}" type="presParOf" srcId="{66F7CF10-ECB6-4B7E-AC2A-337812E38C36}" destId="{61D67B5F-4D1C-439F-AE73-6D6D52D5F1BB}" srcOrd="0" destOrd="0" presId="urn:microsoft.com/office/officeart/2008/layout/VerticalCurvedList"/>
    <dgm:cxn modelId="{725CEA0B-4769-4E43-B996-0891F62CB70A}" type="presParOf" srcId="{3F7AB1AB-B980-4F78-ADAE-3F206ECCE864}" destId="{7396498F-FBEE-4424-B3E8-5B18DAB462F8}" srcOrd="5" destOrd="0" presId="urn:microsoft.com/office/officeart/2008/layout/VerticalCurvedList"/>
    <dgm:cxn modelId="{C243A491-6AF1-49ED-913E-FEBD8F30632F}" type="presParOf" srcId="{3F7AB1AB-B980-4F78-ADAE-3F206ECCE864}" destId="{6F923A49-9897-45A3-A5D7-A4DD9099AC16}" srcOrd="6" destOrd="0" presId="urn:microsoft.com/office/officeart/2008/layout/VerticalCurvedList"/>
    <dgm:cxn modelId="{E35422AE-8ED2-472C-A373-0A0FEBC6548D}" type="presParOf" srcId="{6F923A49-9897-45A3-A5D7-A4DD9099AC16}" destId="{56B48705-86B1-4F40-9FFA-EEA004097AF1}"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5E8C7-EE31-47C4-B306-2A699CE52669}">
      <dsp:nvSpPr>
        <dsp:cNvPr id="0" name=""/>
        <dsp:cNvSpPr/>
      </dsp:nvSpPr>
      <dsp:spPr>
        <a:xfrm>
          <a:off x="-6087780" y="-931451"/>
          <a:ext cx="7246920" cy="7246920"/>
        </a:xfrm>
        <a:prstGeom prst="blockArc">
          <a:avLst>
            <a:gd name="adj1" fmla="val 18900000"/>
            <a:gd name="adj2" fmla="val 2700000"/>
            <a:gd name="adj3" fmla="val 298"/>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E5304C-AF3E-4A1A-93ED-5C7FC87CA9FB}">
      <dsp:nvSpPr>
        <dsp:cNvPr id="0" name=""/>
        <dsp:cNvSpPr/>
      </dsp:nvSpPr>
      <dsp:spPr>
        <a:xfrm>
          <a:off x="506515" y="336393"/>
          <a:ext cx="4597570" cy="673217"/>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4366" tIns="58420" rIns="58420" bIns="58420" numCol="1" spcCol="1270" anchor="ctr" anchorCtr="0">
          <a:noAutofit/>
        </a:bodyPr>
        <a:lstStyle/>
        <a:p>
          <a:pPr lvl="0" algn="l" defTabSz="1022350" rtl="1">
            <a:lnSpc>
              <a:spcPct val="90000"/>
            </a:lnSpc>
            <a:spcBef>
              <a:spcPct val="0"/>
            </a:spcBef>
            <a:spcAft>
              <a:spcPct val="35000"/>
            </a:spcAft>
          </a:pPr>
          <a:r>
            <a:rPr lang="he-IL" sz="2300" kern="1200" dirty="0" smtClean="0">
              <a:latin typeface="David" panose="020E0502060401010101" pitchFamily="34" charset="-79"/>
              <a:cs typeface="David" panose="020E0502060401010101" pitchFamily="34" charset="-79"/>
            </a:rPr>
            <a:t>26/9 </a:t>
          </a:r>
          <a:r>
            <a:rPr lang="he-IL" sz="2300" kern="1200" dirty="0">
              <a:latin typeface="David" panose="020E0502060401010101" pitchFamily="34" charset="-79"/>
              <a:cs typeface="David" panose="020E0502060401010101" pitchFamily="34" charset="-79"/>
            </a:rPr>
            <a:t>ידע כללי ומפגש עם </a:t>
          </a:r>
          <a:r>
            <a:rPr lang="he-IL" sz="2300" kern="1200" dirty="0" err="1">
              <a:latin typeface="David" panose="020E0502060401010101" pitchFamily="34" charset="-79"/>
              <a:cs typeface="David" panose="020E0502060401010101" pitchFamily="34" charset="-79"/>
            </a:rPr>
            <a:t>המנטור</a:t>
          </a:r>
          <a:endParaRPr lang="he-IL" sz="2300" kern="1200" dirty="0">
            <a:latin typeface="David" panose="020E0502060401010101" pitchFamily="34" charset="-79"/>
            <a:cs typeface="David" panose="020E0502060401010101" pitchFamily="34" charset="-79"/>
          </a:endParaRPr>
        </a:p>
      </dsp:txBody>
      <dsp:txXfrm>
        <a:off x="506515" y="336393"/>
        <a:ext cx="4597570" cy="673217"/>
      </dsp:txXfrm>
    </dsp:sp>
    <dsp:sp modelId="{6E207770-C963-4BB4-A524-809B49C33A59}">
      <dsp:nvSpPr>
        <dsp:cNvPr id="0" name=""/>
        <dsp:cNvSpPr/>
      </dsp:nvSpPr>
      <dsp:spPr>
        <a:xfrm>
          <a:off x="121469" y="222973"/>
          <a:ext cx="841522" cy="841522"/>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C15D71-ED6D-4D98-BE9C-2FFE0174451B}">
      <dsp:nvSpPr>
        <dsp:cNvPr id="0" name=""/>
        <dsp:cNvSpPr/>
      </dsp:nvSpPr>
      <dsp:spPr>
        <a:xfrm>
          <a:off x="988923" y="1345896"/>
          <a:ext cx="4115162" cy="673217"/>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4366" tIns="58420" rIns="58420" bIns="58420" numCol="1" spcCol="1270" anchor="ctr" anchorCtr="0">
          <a:noAutofit/>
        </a:bodyPr>
        <a:lstStyle/>
        <a:p>
          <a:pPr lvl="0" algn="l" defTabSz="1022350" rtl="1">
            <a:lnSpc>
              <a:spcPct val="90000"/>
            </a:lnSpc>
            <a:spcBef>
              <a:spcPct val="0"/>
            </a:spcBef>
            <a:spcAft>
              <a:spcPct val="35000"/>
            </a:spcAft>
          </a:pPr>
          <a:r>
            <a:rPr lang="he-IL" sz="2300" kern="1200" dirty="0">
              <a:latin typeface="David" panose="020E0502060401010101" pitchFamily="34" charset="-79"/>
              <a:cs typeface="David" panose="020E0502060401010101" pitchFamily="34" charset="-79"/>
            </a:rPr>
            <a:t>3/10 כלכלת יוון והמשבר הכלכלי</a:t>
          </a:r>
        </a:p>
      </dsp:txBody>
      <dsp:txXfrm>
        <a:off x="988923" y="1345896"/>
        <a:ext cx="4115162" cy="673217"/>
      </dsp:txXfrm>
    </dsp:sp>
    <dsp:sp modelId="{61D67B5F-4D1C-439F-AE73-6D6D52D5F1BB}">
      <dsp:nvSpPr>
        <dsp:cNvPr id="0" name=""/>
        <dsp:cNvSpPr/>
      </dsp:nvSpPr>
      <dsp:spPr>
        <a:xfrm>
          <a:off x="568162" y="1261744"/>
          <a:ext cx="841522" cy="841522"/>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96498F-FBEE-4424-B3E8-5B18DAB462F8}">
      <dsp:nvSpPr>
        <dsp:cNvPr id="0" name=""/>
        <dsp:cNvSpPr/>
      </dsp:nvSpPr>
      <dsp:spPr>
        <a:xfrm>
          <a:off x="1136984" y="2355400"/>
          <a:ext cx="3967101" cy="673217"/>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4366" tIns="58420" rIns="58420" bIns="58420" numCol="1" spcCol="1270" anchor="ctr" anchorCtr="0">
          <a:noAutofit/>
        </a:bodyPr>
        <a:lstStyle/>
        <a:p>
          <a:pPr lvl="0" algn="l" defTabSz="1022350" rtl="1">
            <a:lnSpc>
              <a:spcPct val="90000"/>
            </a:lnSpc>
            <a:spcBef>
              <a:spcPct val="0"/>
            </a:spcBef>
            <a:spcAft>
              <a:spcPct val="35000"/>
            </a:spcAft>
          </a:pPr>
          <a:r>
            <a:rPr lang="he-IL" sz="2300" kern="1200" dirty="0">
              <a:latin typeface="David" panose="020E0502060401010101" pitchFamily="34" charset="-79"/>
              <a:cs typeface="David" panose="020E0502060401010101" pitchFamily="34" charset="-79"/>
            </a:rPr>
            <a:t>24/10 הגירה שלילית: </a:t>
          </a:r>
          <a:r>
            <a:rPr lang="he-IL" sz="2300" kern="1200" dirty="0" err="1">
              <a:latin typeface="David" panose="020E0502060401010101" pitchFamily="34" charset="-79"/>
              <a:cs typeface="David" panose="020E0502060401010101" pitchFamily="34" charset="-79"/>
            </a:rPr>
            <a:t>מימדים</a:t>
          </a:r>
          <a:r>
            <a:rPr lang="he-IL" sz="2300" kern="1200" dirty="0">
              <a:latin typeface="David" panose="020E0502060401010101" pitchFamily="34" charset="-79"/>
              <a:cs typeface="David" panose="020E0502060401010101" pitchFamily="34" charset="-79"/>
            </a:rPr>
            <a:t>, סיבות והשפעות</a:t>
          </a:r>
        </a:p>
      </dsp:txBody>
      <dsp:txXfrm>
        <a:off x="1136984" y="2355400"/>
        <a:ext cx="3967101" cy="673217"/>
      </dsp:txXfrm>
    </dsp:sp>
    <dsp:sp modelId="{56B48705-86B1-4F40-9FFA-EEA004097AF1}">
      <dsp:nvSpPr>
        <dsp:cNvPr id="0" name=""/>
        <dsp:cNvSpPr/>
      </dsp:nvSpPr>
      <dsp:spPr>
        <a:xfrm>
          <a:off x="716223" y="2271247"/>
          <a:ext cx="841522" cy="841522"/>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033A2F7-0E8E-4290-B391-54EBAEB1ADC7}">
      <dsp:nvSpPr>
        <dsp:cNvPr id="0" name=""/>
        <dsp:cNvSpPr/>
      </dsp:nvSpPr>
      <dsp:spPr>
        <a:xfrm>
          <a:off x="988923" y="3364903"/>
          <a:ext cx="4115162" cy="6732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4366" tIns="58420" rIns="58420" bIns="58420" numCol="1" spcCol="1270" anchor="ctr" anchorCtr="0">
          <a:noAutofit/>
        </a:bodyPr>
        <a:lstStyle/>
        <a:p>
          <a:pPr lvl="0" algn="l" defTabSz="1022350" rtl="1">
            <a:lnSpc>
              <a:spcPct val="90000"/>
            </a:lnSpc>
            <a:spcBef>
              <a:spcPct val="0"/>
            </a:spcBef>
            <a:spcAft>
              <a:spcPct val="35000"/>
            </a:spcAft>
          </a:pPr>
          <a:r>
            <a:rPr lang="he-IL" sz="2300" kern="1200" dirty="0">
              <a:latin typeface="David" panose="020E0502060401010101" pitchFamily="34" charset="-79"/>
              <a:cs typeface="David" panose="020E0502060401010101" pitchFamily="34" charset="-79"/>
            </a:rPr>
            <a:t>29/10 שחיתות ביוון כתופעה חברתית וניצנים לשינוי</a:t>
          </a:r>
        </a:p>
      </dsp:txBody>
      <dsp:txXfrm>
        <a:off x="988923" y="3364903"/>
        <a:ext cx="4115162" cy="673217"/>
      </dsp:txXfrm>
    </dsp:sp>
    <dsp:sp modelId="{05A1170D-E57A-46F0-8514-49D5E7F5353C}">
      <dsp:nvSpPr>
        <dsp:cNvPr id="0" name=""/>
        <dsp:cNvSpPr/>
      </dsp:nvSpPr>
      <dsp:spPr>
        <a:xfrm>
          <a:off x="568162" y="3280751"/>
          <a:ext cx="841522" cy="84152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735D61-B08F-4E1F-90C8-41F69338B744}">
      <dsp:nvSpPr>
        <dsp:cNvPr id="0" name=""/>
        <dsp:cNvSpPr/>
      </dsp:nvSpPr>
      <dsp:spPr>
        <a:xfrm>
          <a:off x="506515" y="4374406"/>
          <a:ext cx="4597570" cy="673217"/>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4366" tIns="58420" rIns="58420" bIns="58420" numCol="1" spcCol="1270" anchor="ctr" anchorCtr="0">
          <a:noAutofit/>
        </a:bodyPr>
        <a:lstStyle/>
        <a:p>
          <a:pPr lvl="0" algn="l" defTabSz="1022350" rtl="1">
            <a:lnSpc>
              <a:spcPct val="90000"/>
            </a:lnSpc>
            <a:spcBef>
              <a:spcPct val="0"/>
            </a:spcBef>
            <a:spcAft>
              <a:spcPct val="35000"/>
            </a:spcAft>
          </a:pPr>
          <a:r>
            <a:rPr lang="he-IL" sz="2300" kern="1200" dirty="0">
              <a:latin typeface="David" panose="020E0502060401010101" pitchFamily="34" charset="-79"/>
              <a:cs typeface="David" panose="020E0502060401010101" pitchFamily="34" charset="-79"/>
            </a:rPr>
            <a:t>5/11 השלמות ותדריך לנסיעה</a:t>
          </a:r>
        </a:p>
      </dsp:txBody>
      <dsp:txXfrm>
        <a:off x="506515" y="4374406"/>
        <a:ext cx="4597570" cy="673217"/>
      </dsp:txXfrm>
    </dsp:sp>
    <dsp:sp modelId="{2FAFB6A7-9A6C-4505-A583-46FCA485FCB6}">
      <dsp:nvSpPr>
        <dsp:cNvPr id="0" name=""/>
        <dsp:cNvSpPr/>
      </dsp:nvSpPr>
      <dsp:spPr>
        <a:xfrm>
          <a:off x="85754" y="4290254"/>
          <a:ext cx="841522" cy="841522"/>
        </a:xfrm>
        <a:prstGeom prst="ellipse">
          <a:avLst/>
        </a:prstGeom>
        <a:solidFill>
          <a:schemeClr val="lt1">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05E8C7-EE31-47C4-B306-2A699CE52669}">
      <dsp:nvSpPr>
        <dsp:cNvPr id="0" name=""/>
        <dsp:cNvSpPr/>
      </dsp:nvSpPr>
      <dsp:spPr>
        <a:xfrm>
          <a:off x="-4011748" y="-615839"/>
          <a:ext cx="4780744" cy="4780744"/>
        </a:xfrm>
        <a:prstGeom prst="blockArc">
          <a:avLst>
            <a:gd name="adj1" fmla="val 18900000"/>
            <a:gd name="adj2" fmla="val 2700000"/>
            <a:gd name="adj3" fmla="val 452"/>
          </a:avLst>
        </a:pr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EE5304C-AF3E-4A1A-93ED-5C7FC87CA9FB}">
      <dsp:nvSpPr>
        <dsp:cNvPr id="0" name=""/>
        <dsp:cNvSpPr/>
      </dsp:nvSpPr>
      <dsp:spPr>
        <a:xfrm>
          <a:off x="494533" y="354906"/>
          <a:ext cx="5611881" cy="7098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414" tIns="63500" rIns="63500" bIns="63500" numCol="1" spcCol="1270" anchor="ctr" anchorCtr="0">
          <a:noAutofit/>
        </a:bodyPr>
        <a:lstStyle/>
        <a:p>
          <a:pPr lvl="0" algn="r" defTabSz="1111250" rtl="1">
            <a:lnSpc>
              <a:spcPct val="90000"/>
            </a:lnSpc>
            <a:spcBef>
              <a:spcPct val="0"/>
            </a:spcBef>
            <a:spcAft>
              <a:spcPct val="35000"/>
            </a:spcAft>
          </a:pPr>
          <a:r>
            <a:rPr lang="he-IL" sz="2500" kern="1200" dirty="0">
              <a:latin typeface="David" panose="020E0502060401010101" pitchFamily="34" charset="-79"/>
              <a:cs typeface="David" panose="020E0502060401010101" pitchFamily="34" charset="-79"/>
            </a:rPr>
            <a:t>יום א' – עיתונאים, תנועות חברתיות</a:t>
          </a:r>
        </a:p>
      </dsp:txBody>
      <dsp:txXfrm>
        <a:off x="494533" y="354906"/>
        <a:ext cx="5611881" cy="709813"/>
      </dsp:txXfrm>
    </dsp:sp>
    <dsp:sp modelId="{6E207770-C963-4BB4-A524-809B49C33A59}">
      <dsp:nvSpPr>
        <dsp:cNvPr id="0" name=""/>
        <dsp:cNvSpPr/>
      </dsp:nvSpPr>
      <dsp:spPr>
        <a:xfrm>
          <a:off x="88556" y="235320"/>
          <a:ext cx="887266" cy="887266"/>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2C15D71-ED6D-4D98-BE9C-2FFE0174451B}">
      <dsp:nvSpPr>
        <dsp:cNvPr id="0" name=""/>
        <dsp:cNvSpPr/>
      </dsp:nvSpPr>
      <dsp:spPr>
        <a:xfrm>
          <a:off x="752550" y="1419626"/>
          <a:ext cx="5353864" cy="70981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414" tIns="63500" rIns="63500" bIns="63500" numCol="1" spcCol="1270" anchor="ctr" anchorCtr="0">
          <a:noAutofit/>
        </a:bodyPr>
        <a:lstStyle/>
        <a:p>
          <a:pPr lvl="0" algn="r" defTabSz="1111250" rtl="1">
            <a:lnSpc>
              <a:spcPct val="90000"/>
            </a:lnSpc>
            <a:spcBef>
              <a:spcPct val="0"/>
            </a:spcBef>
            <a:spcAft>
              <a:spcPct val="35000"/>
            </a:spcAft>
          </a:pPr>
          <a:r>
            <a:rPr lang="he-IL" sz="2500" kern="1200" dirty="0">
              <a:latin typeface="David" panose="020E0502060401010101" pitchFamily="34" charset="-79"/>
              <a:cs typeface="David" panose="020E0502060401010101" pitchFamily="34" charset="-79"/>
            </a:rPr>
            <a:t>יום ב' – ממשל, </a:t>
          </a:r>
          <a:r>
            <a:rPr lang="he-IL" sz="2500" kern="1200" dirty="0" err="1">
              <a:latin typeface="David" panose="020E0502060401010101" pitchFamily="34" charset="-79"/>
              <a:cs typeface="David" panose="020E0502060401010101" pitchFamily="34" charset="-79"/>
            </a:rPr>
            <a:t>פוליטקאים</a:t>
          </a:r>
          <a:r>
            <a:rPr lang="he-IL" sz="2500" kern="1200" dirty="0">
              <a:latin typeface="David" panose="020E0502060401010101" pitchFamily="34" charset="-79"/>
              <a:cs typeface="David" panose="020E0502060401010101" pitchFamily="34" charset="-79"/>
            </a:rPr>
            <a:t>, </a:t>
          </a:r>
          <a:r>
            <a:rPr lang="he-IL" sz="2500" kern="1200" dirty="0" err="1">
              <a:latin typeface="David" panose="020E0502060401010101" pitchFamily="34" charset="-79"/>
              <a:cs typeface="David" panose="020E0502060401010101" pitchFamily="34" charset="-79"/>
            </a:rPr>
            <a:t>מב"ל</a:t>
          </a:r>
          <a:endParaRPr lang="he-IL" sz="2500" kern="1200" dirty="0">
            <a:latin typeface="David" panose="020E0502060401010101" pitchFamily="34" charset="-79"/>
            <a:cs typeface="David" panose="020E0502060401010101" pitchFamily="34" charset="-79"/>
          </a:endParaRPr>
        </a:p>
      </dsp:txBody>
      <dsp:txXfrm>
        <a:off x="752550" y="1419626"/>
        <a:ext cx="5353864" cy="709813"/>
      </dsp:txXfrm>
    </dsp:sp>
    <dsp:sp modelId="{61D67B5F-4D1C-439F-AE73-6D6D52D5F1BB}">
      <dsp:nvSpPr>
        <dsp:cNvPr id="0" name=""/>
        <dsp:cNvSpPr/>
      </dsp:nvSpPr>
      <dsp:spPr>
        <a:xfrm>
          <a:off x="308917" y="1330899"/>
          <a:ext cx="887266" cy="887266"/>
        </a:xfrm>
        <a:prstGeom prst="ellipse">
          <a:avLst/>
        </a:prstGeom>
        <a:solidFill>
          <a:schemeClr val="lt1">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396498F-FBEE-4424-B3E8-5B18DAB462F8}">
      <dsp:nvSpPr>
        <dsp:cNvPr id="0" name=""/>
        <dsp:cNvSpPr/>
      </dsp:nvSpPr>
      <dsp:spPr>
        <a:xfrm>
          <a:off x="494533" y="2484346"/>
          <a:ext cx="5611881" cy="70981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63414" tIns="63500" rIns="63500" bIns="63500" numCol="1" spcCol="1270" anchor="ctr" anchorCtr="0">
          <a:noAutofit/>
        </a:bodyPr>
        <a:lstStyle/>
        <a:p>
          <a:pPr lvl="0" algn="r" defTabSz="1111250" rtl="1">
            <a:lnSpc>
              <a:spcPct val="90000"/>
            </a:lnSpc>
            <a:spcBef>
              <a:spcPct val="0"/>
            </a:spcBef>
            <a:spcAft>
              <a:spcPct val="35000"/>
            </a:spcAft>
          </a:pPr>
          <a:r>
            <a:rPr lang="he-IL" sz="2500" kern="1200" dirty="0">
              <a:latin typeface="David" panose="020E0502060401010101" pitchFamily="34" charset="-79"/>
              <a:cs typeface="David" panose="020E0502060401010101" pitchFamily="34" charset="-79"/>
            </a:rPr>
            <a:t>יום ג' – שגרירים זרים, </a:t>
          </a:r>
          <a:r>
            <a:rPr lang="he-IL" sz="2500" kern="1200" dirty="0" err="1">
              <a:latin typeface="David" panose="020E0502060401010101" pitchFamily="34" charset="-79"/>
              <a:cs typeface="David" panose="020E0502060401010101" pitchFamily="34" charset="-79"/>
            </a:rPr>
            <a:t>פוליטקאים</a:t>
          </a:r>
          <a:r>
            <a:rPr lang="he-IL" sz="2500" kern="1200" dirty="0">
              <a:latin typeface="David" panose="020E0502060401010101" pitchFamily="34" charset="-79"/>
              <a:cs typeface="David" panose="020E0502060401010101" pitchFamily="34" charset="-79"/>
            </a:rPr>
            <a:t> בדימוס</a:t>
          </a:r>
        </a:p>
      </dsp:txBody>
      <dsp:txXfrm>
        <a:off x="494533" y="2484346"/>
        <a:ext cx="5611881" cy="709813"/>
      </dsp:txXfrm>
    </dsp:sp>
    <dsp:sp modelId="{56B48705-86B1-4F40-9FFA-EEA004097AF1}">
      <dsp:nvSpPr>
        <dsp:cNvPr id="0" name=""/>
        <dsp:cNvSpPr/>
      </dsp:nvSpPr>
      <dsp:spPr>
        <a:xfrm>
          <a:off x="50900" y="2395619"/>
          <a:ext cx="887266" cy="887266"/>
        </a:xfrm>
        <a:prstGeom prst="ellipse">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sz="quarter" idx="1"/>
          </p:nvPr>
        </p:nvSpPr>
        <p:spPr>
          <a:xfrm>
            <a:off x="1588" y="0"/>
            <a:ext cx="2955925" cy="496888"/>
          </a:xfrm>
          <a:prstGeom prst="rect">
            <a:avLst/>
          </a:prstGeom>
        </p:spPr>
        <p:txBody>
          <a:bodyPr vert="horz" lIns="91440" tIns="45720" rIns="91440" bIns="45720" rtlCol="1"/>
          <a:lstStyle>
            <a:lvl1pPr algn="l">
              <a:defRPr sz="1200"/>
            </a:lvl1pPr>
          </a:lstStyle>
          <a:p>
            <a:fld id="{5A48B76A-0694-49B7-B39E-1508AF636FF3}" type="datetimeFigureOut">
              <a:rPr lang="he-IL" smtClean="0"/>
              <a:pPr/>
              <a:t>כ"ד/אלול/תשע"ט</a:t>
            </a:fld>
            <a:endParaRPr lang="he-IL"/>
          </a:p>
        </p:txBody>
      </p:sp>
      <p:sp>
        <p:nvSpPr>
          <p:cNvPr id="4" name="מציין מיקום של כותרת תחתונה 3"/>
          <p:cNvSpPr>
            <a:spLocks noGrp="1"/>
          </p:cNvSpPr>
          <p:nvPr>
            <p:ph type="ftr" sz="quarter" idx="2"/>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588" y="9421813"/>
            <a:ext cx="2955925" cy="496887"/>
          </a:xfrm>
          <a:prstGeom prst="rect">
            <a:avLst/>
          </a:prstGeom>
        </p:spPr>
        <p:txBody>
          <a:bodyPr vert="horz" lIns="91440" tIns="45720" rIns="91440" bIns="45720" rtlCol="1" anchor="b"/>
          <a:lstStyle>
            <a:lvl1pPr algn="l">
              <a:defRPr sz="1200"/>
            </a:lvl1pPr>
          </a:lstStyle>
          <a:p>
            <a:fld id="{EFB6F25B-CB64-4F2D-B83A-F4B6576FE872}" type="slidenum">
              <a:rPr lang="he-IL" smtClean="0"/>
              <a:pPr/>
              <a:t>‹#›</a:t>
            </a:fld>
            <a:endParaRPr lang="he-IL"/>
          </a:p>
        </p:txBody>
      </p:sp>
    </p:spTree>
    <p:extLst>
      <p:ext uri="{BB962C8B-B14F-4D97-AF65-F5344CB8AC3E}">
        <p14:creationId xmlns:p14="http://schemas.microsoft.com/office/powerpoint/2010/main" val="274132507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63975" y="0"/>
            <a:ext cx="2955925" cy="4968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55925" cy="496888"/>
          </a:xfrm>
          <a:prstGeom prst="rect">
            <a:avLst/>
          </a:prstGeom>
        </p:spPr>
        <p:txBody>
          <a:bodyPr vert="horz" lIns="91440" tIns="45720" rIns="91440" bIns="45720" rtlCol="1"/>
          <a:lstStyle>
            <a:lvl1pPr algn="l">
              <a:defRPr sz="1200"/>
            </a:lvl1pPr>
          </a:lstStyle>
          <a:p>
            <a:fld id="{D0C8CEC8-B02D-42DF-819D-5796908DE05F}" type="datetimeFigureOut">
              <a:rPr lang="he-IL" smtClean="0"/>
              <a:pPr/>
              <a:t>כ"ד/אלול/תשע"ט</a:t>
            </a:fld>
            <a:endParaRPr lang="he-IL"/>
          </a:p>
        </p:txBody>
      </p:sp>
      <p:sp>
        <p:nvSpPr>
          <p:cNvPr id="4" name="מציין מיקום של תמונת שקופית 3"/>
          <p:cNvSpPr>
            <a:spLocks noGrp="1" noRot="1" noChangeAspect="1"/>
          </p:cNvSpPr>
          <p:nvPr>
            <p:ph type="sldImg" idx="2"/>
          </p:nvPr>
        </p:nvSpPr>
        <p:spPr>
          <a:xfrm>
            <a:off x="434975" y="1239838"/>
            <a:ext cx="5949950" cy="3348037"/>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2625" y="4773613"/>
            <a:ext cx="5454650" cy="39052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63975" y="9421813"/>
            <a:ext cx="2955925" cy="4968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9421813"/>
            <a:ext cx="2955925" cy="496887"/>
          </a:xfrm>
          <a:prstGeom prst="rect">
            <a:avLst/>
          </a:prstGeom>
        </p:spPr>
        <p:txBody>
          <a:bodyPr vert="horz" lIns="91440" tIns="45720" rIns="91440" bIns="45720" rtlCol="1" anchor="b"/>
          <a:lstStyle>
            <a:lvl1pPr algn="l">
              <a:defRPr sz="1200"/>
            </a:lvl1pPr>
          </a:lstStyle>
          <a:p>
            <a:fld id="{B490C5B3-7BB7-4317-9FA2-22626187F65D}" type="slidenum">
              <a:rPr lang="he-IL" smtClean="0"/>
              <a:pPr/>
              <a:t>‹#›</a:t>
            </a:fld>
            <a:endParaRPr lang="he-IL"/>
          </a:p>
        </p:txBody>
      </p:sp>
    </p:spTree>
    <p:extLst>
      <p:ext uri="{BB962C8B-B14F-4D97-AF65-F5344CB8AC3E}">
        <p14:creationId xmlns:p14="http://schemas.microsoft.com/office/powerpoint/2010/main" val="3703847818"/>
      </p:ext>
    </p:extLst>
  </p:cSld>
  <p:clrMap bg1="lt1" tx1="dk1" bg2="lt2" tx2="dk2" accent1="accent1" accent2="accent2" accent3="accent3" accent4="accent4" accent5="accent5" accent6="accent6" hlink="hlink" folHlink="folHlink"/>
  <p:hf hdr="0" ftr="0" dt="0"/>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a:t>
            </a:fld>
            <a:endParaRPr lang="he-IL"/>
          </a:p>
        </p:txBody>
      </p:sp>
    </p:spTree>
    <p:extLst>
      <p:ext uri="{BB962C8B-B14F-4D97-AF65-F5344CB8AC3E}">
        <p14:creationId xmlns:p14="http://schemas.microsoft.com/office/powerpoint/2010/main" val="1816837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4" name="מציין מיקום של מספר שקופית 3"/>
          <p:cNvSpPr>
            <a:spLocks noGrp="1"/>
          </p:cNvSpPr>
          <p:nvPr>
            <p:ph type="sldNum" sz="quarter" idx="10"/>
          </p:nvPr>
        </p:nvSpPr>
        <p:spPr/>
        <p:txBody>
          <a:bodyPr/>
          <a:lstStyle/>
          <a:p>
            <a:fld id="{B490C5B3-7BB7-4317-9FA2-22626187F65D}" type="slidenum">
              <a:rPr lang="he-IL" smtClean="0"/>
              <a:pPr/>
              <a:t>10</a:t>
            </a:fld>
            <a:endParaRPr lang="he-IL"/>
          </a:p>
        </p:txBody>
      </p:sp>
    </p:spTree>
    <p:extLst>
      <p:ext uri="{BB962C8B-B14F-4D97-AF65-F5344CB8AC3E}">
        <p14:creationId xmlns:p14="http://schemas.microsoft.com/office/powerpoint/2010/main" val="118067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7EDAC664-DDEA-431A-B517-B9BF7766B149}" type="datetime8">
              <a:rPr lang="he-IL" smtClean="0"/>
              <a:pPr/>
              <a:t>24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90972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DCE5C6B3-6E0B-407B-AEA4-F7E446D4F4D9}" type="datetime8">
              <a:rPr lang="he-IL" smtClean="0"/>
              <a:pPr/>
              <a:t>24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43946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37815432-6CDD-4DB7-A3CF-342A11F55833}" type="datetime8">
              <a:rPr lang="he-IL" smtClean="0"/>
              <a:pPr/>
              <a:t>24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51760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2" name="Shape 16"/>
          <p:cNvSpPr>
            <a:spLocks noGrp="1"/>
          </p:cNvSpPr>
          <p:nvPr>
            <p:ph type="sldNum" sz="quarter" idx="10"/>
          </p:nvPr>
        </p:nvSpPr>
        <p:spPr/>
        <p:txBody>
          <a:bodyPr/>
          <a:lstStyle>
            <a:lvl1pPr eaLnBrk="0" fontAlgn="base" hangingPunct="0">
              <a:spcBef>
                <a:spcPct val="0"/>
              </a:spcBef>
              <a:spcAft>
                <a:spcPct val="0"/>
              </a:spcAft>
              <a:defRPr/>
            </a:lvl1pPr>
          </a:lstStyle>
          <a:p>
            <a:pPr>
              <a:defRPr/>
            </a:pPr>
            <a:fld id="{B728E181-96D3-4DD0-BEB9-E229D301C9B1}" type="slidenum">
              <a:rPr/>
              <a:pPr>
                <a:defRPr/>
              </a:pPr>
              <a:t>‹#›</a:t>
            </a:fld>
            <a:endParaRPr/>
          </a:p>
        </p:txBody>
      </p:sp>
    </p:spTree>
    <p:extLst>
      <p:ext uri="{BB962C8B-B14F-4D97-AF65-F5344CB8AC3E}">
        <p14:creationId xmlns:p14="http://schemas.microsoft.com/office/powerpoint/2010/main" val="341039370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8FBB03F6-A296-4E48-A966-3389495FF04C}" type="datetime8">
              <a:rPr lang="he-IL" smtClean="0"/>
              <a:pPr/>
              <a:t>24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880355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5D5571F2-1372-4949-9716-B9F6EFDE587B}" type="datetime8">
              <a:rPr lang="he-IL" smtClean="0"/>
              <a:pPr/>
              <a:t>24 ספטמבר 19</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40635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DF1CDF37-4CA1-460C-8C2A-D6AA729C8D35}" type="datetime8">
              <a:rPr lang="he-IL" smtClean="0"/>
              <a:pPr/>
              <a:t>24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256019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1A3E82C9-A84A-49A6-BB95-5FCF524E8E99}" type="datetime8">
              <a:rPr lang="he-IL" smtClean="0"/>
              <a:pPr/>
              <a:t>24 ספטמבר 19</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1695096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D84B9862-1BBE-4417-9921-AE58A82D3CD6}" type="datetime8">
              <a:rPr lang="he-IL" smtClean="0"/>
              <a:pPr/>
              <a:t>24 ספטמבר 19</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2564532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5D15000-A4ED-4586-A9CF-A0CCE5926C94}" type="datetime8">
              <a:rPr lang="he-IL" smtClean="0"/>
              <a:pPr/>
              <a:t>24 ספטמבר 19</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548296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984EF7D-4DCB-4A77-92B0-682B709FE120}" type="datetime8">
              <a:rPr lang="he-IL" smtClean="0"/>
              <a:pPr/>
              <a:t>24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50250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3F5D2AE-8154-456C-9279-D9E11751CBD6}" type="datetime8">
              <a:rPr lang="he-IL" smtClean="0"/>
              <a:pPr/>
              <a:t>24 ספטמבר 19</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6FBBACAA-D2A9-4F7C-85FB-46E287B5B6E0}" type="slidenum">
              <a:rPr lang="he-IL" smtClean="0"/>
              <a:pPr/>
              <a:t>‹#›</a:t>
            </a:fld>
            <a:endParaRPr lang="he-IL"/>
          </a:p>
        </p:txBody>
      </p:sp>
    </p:spTree>
    <p:extLst>
      <p:ext uri="{BB962C8B-B14F-4D97-AF65-F5344CB8AC3E}">
        <p14:creationId xmlns:p14="http://schemas.microsoft.com/office/powerpoint/2010/main" val="3364260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45C6F11-5EE2-4E8C-AD2A-32ACD58CD144}" type="datetime8">
              <a:rPr lang="he-IL" smtClean="0"/>
              <a:pPr/>
              <a:t>24 ספטמבר 19</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FBBACAA-D2A9-4F7C-85FB-46E287B5B6E0}" type="slidenum">
              <a:rPr lang="he-IL" smtClean="0"/>
              <a:pPr/>
              <a:t>‹#›</a:t>
            </a:fld>
            <a:endParaRPr lang="he-IL"/>
          </a:p>
        </p:txBody>
      </p:sp>
    </p:spTree>
    <p:extLst>
      <p:ext uri="{BB962C8B-B14F-4D97-AF65-F5344CB8AC3E}">
        <p14:creationId xmlns:p14="http://schemas.microsoft.com/office/powerpoint/2010/main" val="4041986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4013" y="1018095"/>
            <a:ext cx="11559793" cy="603315"/>
          </a:xfrm>
        </p:spPr>
        <p:txBody>
          <a:bodyPr>
            <a:noAutofit/>
          </a:bodyPr>
          <a:lstStyle/>
          <a:p>
            <a:pPr algn="ctr"/>
            <a:r>
              <a:rPr lang="he-IL" sz="4400" b="1" dirty="0">
                <a:ln w="9525">
                  <a:solidFill>
                    <a:schemeClr val="bg1"/>
                  </a:solidFill>
                  <a:prstDash val="solid"/>
                </a:ln>
                <a:effectLst>
                  <a:outerShdw blurRad="12700" dist="38100" dir="2700000" algn="tl" rotWithShape="0">
                    <a:schemeClr val="accent5">
                      <a:lumMod val="60000"/>
                      <a:lumOff val="40000"/>
                    </a:schemeClr>
                  </a:outerShdw>
                </a:effectLst>
                <a:latin typeface="Guttman Hatzvi" pitchFamily="2" charset="-79"/>
                <a:cs typeface="+mn-cs"/>
              </a:rPr>
              <a:t>המכללה לביטחון לאומי</a:t>
            </a:r>
          </a:p>
        </p:txBody>
      </p:sp>
      <p:sp>
        <p:nvSpPr>
          <p:cNvPr id="5" name="כותרת 1"/>
          <p:cNvSpPr txBox="1">
            <a:spLocks/>
          </p:cNvSpPr>
          <p:nvPr/>
        </p:nvSpPr>
        <p:spPr>
          <a:xfrm>
            <a:off x="3034465" y="1906722"/>
            <a:ext cx="6720613" cy="1470025"/>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he-IL"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cs typeface="Guttman Hatzvi" pitchFamily="2" charset="-79"/>
              </a:rPr>
              <a:t>סיור אירופה</a:t>
            </a:r>
          </a:p>
          <a:p>
            <a:pPr algn="ctr"/>
            <a:r>
              <a:rPr lang="he-IL"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cs typeface="Guttman Hatzvi" pitchFamily="2" charset="-79"/>
              </a:rPr>
              <a:t>צוות 2 - יוון</a:t>
            </a:r>
          </a:p>
        </p:txBody>
      </p:sp>
      <p:pic>
        <p:nvPicPr>
          <p:cNvPr id="10" name="Picture 5" descr="מבל חדש"/>
          <p:cNvPicPr preferRelativeResize="0">
            <a:picLocks noChangeArrowheads="1"/>
          </p:cNvPicPr>
          <p:nvPr/>
        </p:nvPicPr>
        <p:blipFill>
          <a:blip r:embed="rId3" cstate="print"/>
          <a:srcRect/>
          <a:stretch>
            <a:fillRect/>
          </a:stretch>
        </p:blipFill>
        <p:spPr bwMode="auto">
          <a:xfrm>
            <a:off x="9125147" y="677325"/>
            <a:ext cx="814252" cy="944085"/>
          </a:xfrm>
          <a:prstGeom prst="rect">
            <a:avLst/>
          </a:prstGeom>
          <a:noFill/>
          <a:ln w="28575">
            <a:noFill/>
            <a:miter lim="800000"/>
            <a:headEnd/>
            <a:tailEnd/>
          </a:ln>
        </p:spPr>
      </p:pic>
      <p:sp>
        <p:nvSpPr>
          <p:cNvPr id="3" name="מציין מיקום של מספר שקופית 2"/>
          <p:cNvSpPr>
            <a:spLocks noGrp="1"/>
          </p:cNvSpPr>
          <p:nvPr>
            <p:ph type="sldNum" sz="quarter" idx="12"/>
          </p:nvPr>
        </p:nvSpPr>
        <p:spPr/>
        <p:txBody>
          <a:bodyPr/>
          <a:lstStyle/>
          <a:p>
            <a:fld id="{6FBBACAA-D2A9-4F7C-85FB-46E287B5B6E0}" type="slidenum">
              <a:rPr lang="he-IL" smtClean="0"/>
              <a:pPr/>
              <a:t>1</a:t>
            </a:fld>
            <a:endParaRPr lang="he-IL"/>
          </a:p>
        </p:txBody>
      </p:sp>
      <p:sp>
        <p:nvSpPr>
          <p:cNvPr id="4" name="TextBox 3"/>
          <p:cNvSpPr txBox="1"/>
          <p:nvPr/>
        </p:nvSpPr>
        <p:spPr>
          <a:xfrm>
            <a:off x="-223434" y="6094740"/>
            <a:ext cx="3442220" cy="523220"/>
          </a:xfrm>
          <a:prstGeom prst="rect">
            <a:avLst/>
          </a:prstGeom>
          <a:noFill/>
        </p:spPr>
        <p:txBody>
          <a:bodyPr wrap="square" rtlCol="1">
            <a:spAutoFit/>
          </a:bodyPr>
          <a:lstStyle/>
          <a:p>
            <a:pPr algn="ctr"/>
            <a:r>
              <a:rPr lang="he-IL" sz="2800" b="1" dirty="0">
                <a:latin typeface="David" panose="020E0502060401010101" pitchFamily="34" charset="-79"/>
                <a:cs typeface="David" panose="020E0502060401010101" pitchFamily="34" charset="-79"/>
              </a:rPr>
              <a:t>ספטמבר 2019</a:t>
            </a:r>
          </a:p>
        </p:txBody>
      </p:sp>
      <p:sp>
        <p:nvSpPr>
          <p:cNvPr id="7" name="TextBox 3">
            <a:extLst>
              <a:ext uri="{FF2B5EF4-FFF2-40B4-BE49-F238E27FC236}">
                <a16:creationId xmlns:a16="http://schemas.microsoft.com/office/drawing/2014/main" id="{7E4025FC-4AE5-4458-9366-A7666BE1BE80}"/>
              </a:ext>
            </a:extLst>
          </p:cNvPr>
          <p:cNvSpPr txBox="1"/>
          <p:nvPr/>
        </p:nvSpPr>
        <p:spPr>
          <a:xfrm>
            <a:off x="0" y="5037118"/>
            <a:ext cx="7285750" cy="954107"/>
          </a:xfrm>
          <a:prstGeom prst="rect">
            <a:avLst/>
          </a:prstGeom>
          <a:noFill/>
        </p:spPr>
        <p:txBody>
          <a:bodyPr wrap="square" rtlCol="1">
            <a:spAutoFit/>
          </a:bodyPr>
          <a:lstStyle/>
          <a:p>
            <a:r>
              <a:rPr lang="he-IL" sz="2800" b="1" dirty="0">
                <a:latin typeface="David" panose="020E0502060401010101" pitchFamily="34" charset="-79"/>
                <a:cs typeface="David" panose="020E0502060401010101" pitchFamily="34" charset="-79"/>
              </a:rPr>
              <a:t>צוות מוביל:</a:t>
            </a:r>
            <a:r>
              <a:rPr lang="en-US" sz="2800" b="1" dirty="0">
                <a:latin typeface="David" panose="020E0502060401010101" pitchFamily="34" charset="-79"/>
                <a:cs typeface="David" panose="020E0502060401010101" pitchFamily="34" charset="-79"/>
              </a:rPr>
              <a:t> </a:t>
            </a:r>
            <a:r>
              <a:rPr lang="he-IL" sz="2800" b="1" dirty="0">
                <a:latin typeface="David" panose="020E0502060401010101" pitchFamily="34" charset="-79"/>
                <a:cs typeface="David" panose="020E0502060401010101" pitchFamily="34" charset="-79"/>
              </a:rPr>
              <a:t>עמיחי לוין, גל שקל, </a:t>
            </a:r>
            <a:r>
              <a:rPr lang="en-US" sz="2800" b="1" dirty="0">
                <a:latin typeface="David" panose="020E0502060401010101" pitchFamily="34" charset="-79"/>
                <a:cs typeface="David" panose="020E0502060401010101" pitchFamily="34" charset="-79"/>
              </a:rPr>
              <a:t>Lars </a:t>
            </a:r>
            <a:r>
              <a:rPr lang="en-US" sz="2800" b="1" dirty="0" err="1">
                <a:latin typeface="David" panose="020E0502060401010101" pitchFamily="34" charset="-79"/>
                <a:cs typeface="David" panose="020E0502060401010101" pitchFamily="34" charset="-79"/>
              </a:rPr>
              <a:t>Maurischat</a:t>
            </a:r>
            <a:endParaRPr lang="he-IL" sz="2800" b="1" dirty="0">
              <a:latin typeface="David" panose="020E0502060401010101" pitchFamily="34" charset="-79"/>
              <a:cs typeface="David" panose="020E0502060401010101" pitchFamily="34" charset="-79"/>
            </a:endParaRPr>
          </a:p>
          <a:p>
            <a:r>
              <a:rPr lang="he-IL" sz="2800" b="1" dirty="0">
                <a:latin typeface="David" panose="020E0502060401010101" pitchFamily="34" charset="-79"/>
                <a:cs typeface="David" panose="020E0502060401010101" pitchFamily="34" charset="-79"/>
              </a:rPr>
              <a:t>המדריך המוביל: אמיר מימון</a:t>
            </a:r>
          </a:p>
        </p:txBody>
      </p:sp>
      <p:pic>
        <p:nvPicPr>
          <p:cNvPr id="8" name="תמונה 7">
            <a:extLst>
              <a:ext uri="{FF2B5EF4-FFF2-40B4-BE49-F238E27FC236}">
                <a16:creationId xmlns:a16="http://schemas.microsoft.com/office/drawing/2014/main" id="{ABAF664D-0F02-4085-8615-84AE207AC59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61201" y="555352"/>
            <a:ext cx="1257585" cy="1188029"/>
          </a:xfrm>
          <a:prstGeom prst="rect">
            <a:avLst/>
          </a:prstGeom>
          <a:noFill/>
          <a:ln>
            <a:noFill/>
          </a:ln>
        </p:spPr>
      </p:pic>
      <p:pic>
        <p:nvPicPr>
          <p:cNvPr id="9" name="תמונה 8" descr="Flag of Greece.svg">
            <a:extLst>
              <a:ext uri="{FF2B5EF4-FFF2-40B4-BE49-F238E27FC236}">
                <a16:creationId xmlns:a16="http://schemas.microsoft.com/office/drawing/2014/main" id="{E3FD56B4-B36B-4232-BC01-B95AF686FDEB}"/>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35879" y="3662059"/>
            <a:ext cx="1449871" cy="830185"/>
          </a:xfrm>
          <a:prstGeom prst="rect">
            <a:avLst/>
          </a:prstGeom>
          <a:noFill/>
          <a:ln>
            <a:noFill/>
          </a:ln>
        </p:spPr>
      </p:pic>
    </p:spTree>
    <p:extLst>
      <p:ext uri="{BB962C8B-B14F-4D97-AF65-F5344CB8AC3E}">
        <p14:creationId xmlns:p14="http://schemas.microsoft.com/office/powerpoint/2010/main" val="38366955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384013" y="1018095"/>
            <a:ext cx="11559793" cy="603315"/>
          </a:xfrm>
        </p:spPr>
        <p:txBody>
          <a:bodyPr>
            <a:noAutofit/>
          </a:bodyPr>
          <a:lstStyle/>
          <a:p>
            <a:pPr algn="ctr"/>
            <a:r>
              <a:rPr lang="he-IL" sz="4400" b="1" dirty="0">
                <a:ln w="9525">
                  <a:solidFill>
                    <a:schemeClr val="bg1"/>
                  </a:solidFill>
                  <a:prstDash val="solid"/>
                </a:ln>
                <a:effectLst>
                  <a:outerShdw blurRad="12700" dist="38100" dir="2700000" algn="tl" rotWithShape="0">
                    <a:schemeClr val="accent5">
                      <a:lumMod val="60000"/>
                      <a:lumOff val="40000"/>
                    </a:schemeClr>
                  </a:outerShdw>
                </a:effectLst>
                <a:latin typeface="Guttman Hatzvi" pitchFamily="2" charset="-79"/>
                <a:cs typeface="+mn-cs"/>
              </a:rPr>
              <a:t>המכללה לביטחון לאומי</a:t>
            </a:r>
          </a:p>
        </p:txBody>
      </p:sp>
      <p:sp>
        <p:nvSpPr>
          <p:cNvPr id="5" name="כותרת 1"/>
          <p:cNvSpPr txBox="1">
            <a:spLocks/>
          </p:cNvSpPr>
          <p:nvPr/>
        </p:nvSpPr>
        <p:spPr>
          <a:xfrm>
            <a:off x="2589993" y="2870200"/>
            <a:ext cx="6720613" cy="1470025"/>
          </a:xfrm>
          <a:prstGeom prst="rect">
            <a:avLst/>
          </a:prstGeom>
          <a:effectLst/>
        </p:spPr>
        <p:txBody>
          <a:bodyPr vert="horz" lIns="91440" tIns="45720" rIns="91440" bIns="45720" rtlCol="0" anchor="b">
            <a:noAutofit/>
          </a:bodyPr>
          <a:lstStyle>
            <a:lvl1pPr algn="l" defTabSz="457200" rtl="1" eaLnBrk="1" latinLnBrk="0" hangingPunct="1">
              <a:spcBef>
                <a:spcPct val="0"/>
              </a:spcBef>
              <a:buNone/>
              <a:defRPr sz="44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ctr"/>
            <a:r>
              <a:rPr lang="he-IL" sz="6000" b="1" cap="none"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cs typeface="Guttman Hatzvi" pitchFamily="2" charset="-79"/>
              </a:rPr>
              <a:t>התייחסויות וסיכום</a:t>
            </a:r>
          </a:p>
        </p:txBody>
      </p:sp>
      <p:pic>
        <p:nvPicPr>
          <p:cNvPr id="10" name="Picture 5" descr="מבל חדש"/>
          <p:cNvPicPr preferRelativeResize="0">
            <a:picLocks noChangeArrowheads="1"/>
          </p:cNvPicPr>
          <p:nvPr/>
        </p:nvPicPr>
        <p:blipFill>
          <a:blip r:embed="rId3" cstate="print"/>
          <a:srcRect/>
          <a:stretch>
            <a:fillRect/>
          </a:stretch>
        </p:blipFill>
        <p:spPr bwMode="auto">
          <a:xfrm>
            <a:off x="9125147" y="677325"/>
            <a:ext cx="814252" cy="944085"/>
          </a:xfrm>
          <a:prstGeom prst="rect">
            <a:avLst/>
          </a:prstGeom>
          <a:noFill/>
          <a:ln w="28575">
            <a:noFill/>
            <a:miter lim="800000"/>
            <a:headEnd/>
            <a:tailEnd/>
          </a:ln>
        </p:spPr>
      </p:pic>
      <p:sp>
        <p:nvSpPr>
          <p:cNvPr id="3" name="מציין מיקום של מספר שקופית 2"/>
          <p:cNvSpPr>
            <a:spLocks noGrp="1"/>
          </p:cNvSpPr>
          <p:nvPr>
            <p:ph type="sldNum" sz="quarter" idx="12"/>
          </p:nvPr>
        </p:nvSpPr>
        <p:spPr/>
        <p:txBody>
          <a:bodyPr/>
          <a:lstStyle/>
          <a:p>
            <a:fld id="{6FBBACAA-D2A9-4F7C-85FB-46E287B5B6E0}" type="slidenum">
              <a:rPr lang="he-IL" smtClean="0"/>
              <a:pPr/>
              <a:t>10</a:t>
            </a:fld>
            <a:endParaRPr lang="he-IL"/>
          </a:p>
        </p:txBody>
      </p:sp>
      <p:pic>
        <p:nvPicPr>
          <p:cNvPr id="8" name="תמונה 7">
            <a:extLst>
              <a:ext uri="{FF2B5EF4-FFF2-40B4-BE49-F238E27FC236}">
                <a16:creationId xmlns:a16="http://schemas.microsoft.com/office/drawing/2014/main" id="{ABAF664D-0F02-4085-8615-84AE207AC59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961201" y="555352"/>
            <a:ext cx="1257585" cy="1188029"/>
          </a:xfrm>
          <a:prstGeom prst="rect">
            <a:avLst/>
          </a:prstGeom>
          <a:noFill/>
          <a:ln>
            <a:noFill/>
          </a:ln>
        </p:spPr>
      </p:pic>
    </p:spTree>
    <p:extLst>
      <p:ext uri="{BB962C8B-B14F-4D97-AF65-F5344CB8AC3E}">
        <p14:creationId xmlns:p14="http://schemas.microsoft.com/office/powerpoint/2010/main" val="1641158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hape 88"/>
          <p:cNvSpPr>
            <a:spLocks noGrp="1"/>
          </p:cNvSpPr>
          <p:nvPr>
            <p:ph type="body" sz="half" idx="4294967295"/>
          </p:nvPr>
        </p:nvSpPr>
        <p:spPr>
          <a:xfrm>
            <a:off x="583475" y="1815897"/>
            <a:ext cx="11025050" cy="3194690"/>
          </a:xfrm>
        </p:spPr>
        <p:txBody>
          <a:bodyPr>
            <a:noAutofit/>
          </a:bodyPr>
          <a:lstStyle/>
          <a:p>
            <a:pPr>
              <a:lnSpc>
                <a:spcPct val="160000"/>
              </a:lnSpc>
              <a:buNone/>
            </a:pPr>
            <a:r>
              <a:rPr lang="he-IL" altLang="he-IL" sz="3200" b="1" dirty="0">
                <a:latin typeface="David" panose="020E0502060401010101" pitchFamily="34" charset="-79"/>
                <a:cs typeface="David" panose="020E0502060401010101" pitchFamily="34" charset="-79"/>
              </a:rPr>
              <a:t>עד כה בוצעו ארבעה מפגשי הכנה מקדימים לתהליך הלימוד:</a:t>
            </a:r>
          </a:p>
          <a:p>
            <a:pPr>
              <a:lnSpc>
                <a:spcPct val="160000"/>
              </a:lnSpc>
            </a:pPr>
            <a:r>
              <a:rPr lang="he-IL" altLang="he-IL" sz="3200" dirty="0">
                <a:latin typeface="David" panose="020E0502060401010101" pitchFamily="34" charset="-79"/>
                <a:cs typeface="David" panose="020E0502060401010101" pitchFamily="34" charset="-79"/>
              </a:rPr>
              <a:t>מפגש אסוציאציות וסיפורים אישיים בנושא </a:t>
            </a:r>
            <a:r>
              <a:rPr lang="he-IL" altLang="he-IL" sz="3200" dirty="0" smtClean="0">
                <a:latin typeface="David" panose="020E0502060401010101" pitchFamily="34" charset="-79"/>
                <a:cs typeface="David" panose="020E0502060401010101" pitchFamily="34" charset="-79"/>
              </a:rPr>
              <a:t>יוון.</a:t>
            </a:r>
            <a:endParaRPr lang="he-IL" altLang="he-IL" sz="3200" dirty="0">
              <a:latin typeface="David" panose="020E0502060401010101" pitchFamily="34" charset="-79"/>
              <a:cs typeface="David" panose="020E0502060401010101" pitchFamily="34" charset="-79"/>
            </a:endParaRPr>
          </a:p>
          <a:p>
            <a:pPr>
              <a:lnSpc>
                <a:spcPct val="160000"/>
              </a:lnSpc>
            </a:pPr>
            <a:r>
              <a:rPr lang="he-IL" altLang="he-IL" sz="3200" dirty="0">
                <a:latin typeface="David" panose="020E0502060401010101" pitchFamily="34" charset="-79"/>
                <a:cs typeface="David" panose="020E0502060401010101" pitchFamily="34" charset="-79"/>
              </a:rPr>
              <a:t>מפגש עם שגרירת ישראל ביוון לשעבר, הגברת אירית </a:t>
            </a:r>
            <a:r>
              <a:rPr lang="he-IL" altLang="he-IL" sz="3200" dirty="0" smtClean="0">
                <a:latin typeface="David" panose="020E0502060401010101" pitchFamily="34" charset="-79"/>
                <a:cs typeface="David" panose="020E0502060401010101" pitchFamily="34" charset="-79"/>
              </a:rPr>
              <a:t>בן-אבא.</a:t>
            </a:r>
            <a:endParaRPr lang="he-IL" altLang="he-IL" sz="3200" dirty="0">
              <a:latin typeface="David" panose="020E0502060401010101" pitchFamily="34" charset="-79"/>
              <a:cs typeface="David" panose="020E0502060401010101" pitchFamily="34" charset="-79"/>
            </a:endParaRPr>
          </a:p>
          <a:p>
            <a:pPr>
              <a:lnSpc>
                <a:spcPct val="160000"/>
              </a:lnSpc>
            </a:pPr>
            <a:r>
              <a:rPr lang="he-IL" altLang="he-IL" sz="3200" dirty="0">
                <a:latin typeface="David" panose="020E0502060401010101" pitchFamily="34" charset="-79"/>
                <a:cs typeface="David" panose="020E0502060401010101" pitchFamily="34" charset="-79"/>
              </a:rPr>
              <a:t>הצגת מטרות הנסיעה וסיעור מוחות בנושא תחום ושאלת </a:t>
            </a:r>
            <a:r>
              <a:rPr lang="he-IL" altLang="he-IL" sz="3200" dirty="0" smtClean="0">
                <a:latin typeface="David" panose="020E0502060401010101" pitchFamily="34" charset="-79"/>
                <a:cs typeface="David" panose="020E0502060401010101" pitchFamily="34" charset="-79"/>
              </a:rPr>
              <a:t>המחקר.</a:t>
            </a:r>
            <a:endParaRPr lang="he-IL" altLang="he-IL" sz="3200" dirty="0">
              <a:latin typeface="David" panose="020E0502060401010101" pitchFamily="34" charset="-79"/>
              <a:cs typeface="David" panose="020E0502060401010101" pitchFamily="34" charset="-79"/>
            </a:endParaRPr>
          </a:p>
          <a:p>
            <a:pPr>
              <a:lnSpc>
                <a:spcPct val="160000"/>
              </a:lnSpc>
            </a:pPr>
            <a:r>
              <a:rPr lang="he-IL" altLang="he-IL" sz="3200" dirty="0" smtClean="0">
                <a:latin typeface="David" panose="020E0502060401010101" pitchFamily="34" charset="-79"/>
                <a:cs typeface="David" panose="020E0502060401010101" pitchFamily="34" charset="-79"/>
              </a:rPr>
              <a:t>מפגש הכנה עם </a:t>
            </a:r>
            <a:r>
              <a:rPr lang="he-IL" altLang="he-IL" sz="3200" dirty="0" err="1" smtClean="0">
                <a:latin typeface="David" panose="020E0502060401010101" pitchFamily="34" charset="-79"/>
                <a:cs typeface="David" panose="020E0502060401010101" pitchFamily="34" charset="-79"/>
              </a:rPr>
              <a:t>המנטור</a:t>
            </a:r>
            <a:r>
              <a:rPr lang="he-IL" altLang="he-IL" sz="3200" dirty="0" smtClean="0">
                <a:latin typeface="David" panose="020E0502060401010101" pitchFamily="34" charset="-79"/>
                <a:cs typeface="David" panose="020E0502060401010101" pitchFamily="34" charset="-79"/>
              </a:rPr>
              <a:t> – שגריר ישראל ביוון לשעבר, מר רן </a:t>
            </a:r>
            <a:r>
              <a:rPr lang="he-IL" altLang="he-IL" sz="3200" dirty="0" err="1" smtClean="0">
                <a:latin typeface="David" panose="020E0502060401010101" pitchFamily="34" charset="-79"/>
                <a:cs typeface="David" panose="020E0502060401010101" pitchFamily="34" charset="-79"/>
              </a:rPr>
              <a:t>קוראיל</a:t>
            </a:r>
            <a:r>
              <a:rPr lang="he-IL" altLang="he-IL" sz="3200" dirty="0" smtClean="0">
                <a:latin typeface="David" panose="020E0502060401010101" pitchFamily="34" charset="-79"/>
                <a:cs typeface="David" panose="020E0502060401010101" pitchFamily="34" charset="-79"/>
              </a:rPr>
              <a:t>.</a:t>
            </a:r>
            <a:endParaRPr lang="he-IL" altLang="he-IL" sz="3200" dirty="0">
              <a:latin typeface="David" panose="020E0502060401010101" pitchFamily="34" charset="-79"/>
              <a:cs typeface="David" panose="020E0502060401010101" pitchFamily="34" charset="-79"/>
            </a:endParaRPr>
          </a:p>
          <a:p>
            <a:pPr>
              <a:lnSpc>
                <a:spcPct val="160000"/>
              </a:lnSpc>
            </a:pPr>
            <a:endParaRPr altLang="he-IL" sz="2200" dirty="0">
              <a:latin typeface="David" panose="020E0502060401010101" pitchFamily="34" charset="-79"/>
              <a:cs typeface="David" panose="020E0502060401010101" pitchFamily="34" charset="-79"/>
            </a:endParaRPr>
          </a:p>
        </p:txBody>
      </p:sp>
      <p:sp>
        <p:nvSpPr>
          <p:cNvPr id="9" name="מלבן 8"/>
          <p:cNvSpPr/>
          <p:nvPr/>
        </p:nvSpPr>
        <p:spPr>
          <a:xfrm>
            <a:off x="2647730" y="369347"/>
            <a:ext cx="7629012" cy="1107996"/>
          </a:xfrm>
          <a:prstGeom prst="rect">
            <a:avLst/>
          </a:prstGeom>
          <a:noFill/>
        </p:spPr>
        <p:txBody>
          <a:bodyPr wrap="none">
            <a:spAutoFit/>
          </a:bodyPr>
          <a:lstStyle/>
          <a:p>
            <a:pPr algn="ctr" rtl="1">
              <a:defRPr/>
            </a:pPr>
            <a:r>
              <a:rPr lang="he-IL" altLang="he-IL" sz="66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על התהליך המקדים</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2</a:t>
            </a:fld>
            <a:endParaRPr lang="he-IL"/>
          </a:p>
        </p:txBody>
      </p:sp>
    </p:spTree>
    <p:extLst>
      <p:ext uri="{BB962C8B-B14F-4D97-AF65-F5344CB8AC3E}">
        <p14:creationId xmlns:p14="http://schemas.microsoft.com/office/powerpoint/2010/main" val="2198793226"/>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852196" y="843677"/>
            <a:ext cx="10487608"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just"/>
            <a:r>
              <a:rPr lang="he-IL" sz="2400" dirty="0">
                <a:latin typeface="David" panose="020E0502060401010101" pitchFamily="34" charset="-79"/>
                <a:cs typeface="David" panose="020E0502060401010101" pitchFamily="34" charset="-79"/>
              </a:rPr>
              <a:t>המשבר הכלכלי החמור ביוון שהחל בשנת 2008 בהמשך למשבר </a:t>
            </a:r>
            <a:r>
              <a:rPr lang="he-IL" sz="2400" dirty="0" err="1">
                <a:latin typeface="David" panose="020E0502060401010101" pitchFamily="34" charset="-79"/>
                <a:cs typeface="David" panose="020E0502060401010101" pitchFamily="34" charset="-79"/>
              </a:rPr>
              <a:t>הסאב</a:t>
            </a:r>
            <a:r>
              <a:rPr lang="he-IL" sz="2400" dirty="0">
                <a:latin typeface="David" panose="020E0502060401010101" pitchFamily="34" charset="-79"/>
                <a:cs typeface="David" panose="020E0502060401010101" pitchFamily="34" charset="-79"/>
              </a:rPr>
              <a:t>-פריים העולמי (</a:t>
            </a:r>
            <a:r>
              <a:rPr lang="en-US" sz="2400" dirty="0">
                <a:latin typeface="David" panose="020E0502060401010101" pitchFamily="34" charset="-79"/>
                <a:cs typeface="David" panose="020E0502060401010101" pitchFamily="34" charset="-79"/>
              </a:rPr>
              <a:t>Subprime crisis</a:t>
            </a:r>
            <a:r>
              <a:rPr lang="he-IL" sz="2400" dirty="0">
                <a:latin typeface="David" panose="020E0502060401010101" pitchFamily="34" charset="-79"/>
                <a:cs typeface="David" panose="020E0502060401010101" pitchFamily="34" charset="-79"/>
              </a:rPr>
              <a:t>) </a:t>
            </a:r>
            <a:r>
              <a:rPr lang="he-IL" sz="2400" dirty="0" smtClean="0">
                <a:latin typeface="David" panose="020E0502060401010101" pitchFamily="34" charset="-79"/>
                <a:cs typeface="David" panose="020E0502060401010101" pitchFamily="34" charset="-79"/>
              </a:rPr>
              <a:t>עדיין </a:t>
            </a:r>
            <a:r>
              <a:rPr lang="he-IL" sz="2400" dirty="0">
                <a:latin typeface="David" panose="020E0502060401010101" pitchFamily="34" charset="-79"/>
                <a:cs typeface="David" panose="020E0502060401010101" pitchFamily="34" charset="-79"/>
              </a:rPr>
              <a:t>מהווה אתגר </a:t>
            </a:r>
            <a:r>
              <a:rPr lang="he-IL" sz="2400" dirty="0" smtClean="0">
                <a:latin typeface="David" panose="020E0502060401010101" pitchFamily="34" charset="-79"/>
                <a:cs typeface="David" panose="020E0502060401010101" pitchFamily="34" charset="-79"/>
              </a:rPr>
              <a:t>מרכזי במדינה. </a:t>
            </a:r>
            <a:r>
              <a:rPr lang="he-IL" sz="2400" dirty="0">
                <a:latin typeface="David" panose="020E0502060401010101" pitchFamily="34" charset="-79"/>
                <a:cs typeface="David" panose="020E0502060401010101" pitchFamily="34" charset="-79"/>
              </a:rPr>
              <a:t>ההסכם האחרון שנחתם בין האיחוד האירופי ליוון כובל את ממשלת יוון כיום וכל ממשלה אחרת שתקום בעתיד להיכנע לדרישות כלכליות מחמירות ארוכות טווח ולפיקוח של האיחוד האירופי. למשבר זה השפעות נרחבות על </a:t>
            </a:r>
            <a:r>
              <a:rPr lang="he-IL" sz="2400" b="1" dirty="0">
                <a:latin typeface="David" panose="020E0502060401010101" pitchFamily="34" charset="-79"/>
                <a:cs typeface="David" panose="020E0502060401010101" pitchFamily="34" charset="-79"/>
              </a:rPr>
              <a:t>החברה היוונית</a:t>
            </a:r>
            <a:r>
              <a:rPr lang="he-IL" sz="2400" dirty="0">
                <a:latin typeface="David" panose="020E0502060401010101" pitchFamily="34" charset="-79"/>
                <a:cs typeface="David" panose="020E0502060401010101" pitchFamily="34" charset="-79"/>
              </a:rPr>
              <a:t>. בכוונתנו לחקור חלק מהשפעות אלה ואת משמעותן כיום ובמבט לעתיד.</a:t>
            </a:r>
          </a:p>
          <a:p>
            <a:pPr algn="just"/>
            <a:endParaRPr lang="he-IL" sz="2400" dirty="0">
              <a:latin typeface="David" panose="020E0502060401010101" pitchFamily="34" charset="-79"/>
              <a:cs typeface="David" panose="020E0502060401010101" pitchFamily="34" charset="-79"/>
            </a:endParaRPr>
          </a:p>
          <a:p>
            <a:pPr algn="just"/>
            <a:r>
              <a:rPr lang="he-IL" sz="2400" dirty="0">
                <a:latin typeface="David" panose="020E0502060401010101" pitchFamily="34" charset="-79"/>
                <a:cs typeface="David" panose="020E0502060401010101" pitchFamily="34" charset="-79"/>
              </a:rPr>
              <a:t>מפגשי ההכנה יוקדשו ללימוד השפעות המשבר הכלכלי על החברה היוונית משנות המשבר הראשונות ועד היום (2008-2019).</a:t>
            </a:r>
          </a:p>
          <a:p>
            <a:pPr algn="just"/>
            <a:r>
              <a:rPr lang="he-IL" sz="2400" dirty="0">
                <a:latin typeface="David" panose="020E0502060401010101" pitchFamily="34" charset="-79"/>
                <a:cs typeface="David" panose="020E0502060401010101" pitchFamily="34" charset="-79"/>
              </a:rPr>
              <a:t>בנסיעתנו נתמקד באופן בו המשבר נתפס בעיני אישים בולטים בחברה היוונית בדגש על ניסיון להבין ולזהות את הכיוון והמגמה אליו מנסה החברה היוונית להתקדם על מנת להגיע לפתרון סוגיות חברתיות המאיימות על הביטחון הלאומי היווני.</a:t>
            </a:r>
          </a:p>
          <a:p>
            <a:pPr algn="just"/>
            <a:r>
              <a:rPr lang="he-IL" sz="2400" dirty="0">
                <a:latin typeface="David" panose="020E0502060401010101" pitchFamily="34" charset="-79"/>
                <a:cs typeface="David" panose="020E0502060401010101" pitchFamily="34" charset="-79"/>
              </a:rPr>
              <a:t>זאת נעשה באמצעות  קיום מפגש עם עיתונאים, פוליטיקאים, תנועות חברתיות שגרירים ועוד.</a:t>
            </a:r>
          </a:p>
        </p:txBody>
      </p:sp>
      <p:sp>
        <p:nvSpPr>
          <p:cNvPr id="8" name="מלבן 7"/>
          <p:cNvSpPr/>
          <p:nvPr/>
        </p:nvSpPr>
        <p:spPr>
          <a:xfrm>
            <a:off x="2903712" y="196727"/>
            <a:ext cx="6064482" cy="1200329"/>
          </a:xfrm>
          <a:prstGeom prst="rect">
            <a:avLst/>
          </a:prstGeom>
          <a:noFill/>
        </p:spPr>
        <p:txBody>
          <a:bodyPr wrap="none">
            <a:spAutoFit/>
          </a:bodyPr>
          <a:lstStyle/>
          <a:p>
            <a:pPr algn="ctr" rtl="1">
              <a:defRPr/>
            </a:pPr>
            <a:r>
              <a:rPr lang="he-IL" altLang="he-IL" sz="72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הרעיון המארגן</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3</a:t>
            </a:fld>
            <a:endParaRPr lang="he-IL"/>
          </a:p>
        </p:txBody>
      </p:sp>
    </p:spTree>
    <p:extLst>
      <p:ext uri="{BB962C8B-B14F-4D97-AF65-F5344CB8AC3E}">
        <p14:creationId xmlns:p14="http://schemas.microsoft.com/office/powerpoint/2010/main" val="290973739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0" y="834716"/>
            <a:ext cx="11905861" cy="2623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ctr">
              <a:lnSpc>
                <a:spcPct val="150000"/>
              </a:lnSpc>
            </a:pPr>
            <a:r>
              <a:rPr lang="he-IL" sz="2800" dirty="0">
                <a:latin typeface="David" panose="020E0502060401010101" pitchFamily="34" charset="-79"/>
                <a:cs typeface="David" panose="020E0502060401010101" pitchFamily="34" charset="-79"/>
              </a:rPr>
              <a:t>מתוך יסודות </a:t>
            </a:r>
            <a:r>
              <a:rPr lang="he-IL" sz="2800" dirty="0" err="1">
                <a:latin typeface="David" panose="020E0502060401010101" pitchFamily="34" charset="-79"/>
                <a:cs typeface="David" panose="020E0502060401010101" pitchFamily="34" charset="-79"/>
              </a:rPr>
              <a:t>הבטל"מ</a:t>
            </a:r>
            <a:r>
              <a:rPr lang="he-IL" sz="2800" dirty="0">
                <a:latin typeface="David" panose="020E0502060401010101" pitchFamily="34" charset="-79"/>
                <a:cs typeface="David" panose="020E0502060401010101" pitchFamily="34" charset="-79"/>
              </a:rPr>
              <a:t> בחרנו ביסוד </a:t>
            </a:r>
            <a:r>
              <a:rPr lang="he-IL" sz="2800" b="1" dirty="0">
                <a:latin typeface="David" panose="020E0502060401010101" pitchFamily="34" charset="-79"/>
                <a:cs typeface="David" panose="020E0502060401010101" pitchFamily="34" charset="-79"/>
              </a:rPr>
              <a:t>החברתי</a:t>
            </a:r>
          </a:p>
          <a:p>
            <a:pPr algn="ctr">
              <a:lnSpc>
                <a:spcPct val="150000"/>
              </a:lnSpc>
            </a:pPr>
            <a:r>
              <a:rPr lang="he-IL" sz="2800" b="1" dirty="0">
                <a:latin typeface="David" panose="020E0502060401010101" pitchFamily="34" charset="-79"/>
                <a:cs typeface="David" panose="020E0502060401010101" pitchFamily="34" charset="-79"/>
              </a:rPr>
              <a:t>שאלת החקר הכללית:</a:t>
            </a:r>
          </a:p>
          <a:p>
            <a:pPr algn="ctr">
              <a:lnSpc>
                <a:spcPct val="150000"/>
              </a:lnSpc>
            </a:pPr>
            <a:r>
              <a:rPr lang="he-IL" sz="2800" dirty="0">
                <a:latin typeface="David" panose="020E0502060401010101" pitchFamily="34" charset="-79"/>
                <a:cs typeface="David" panose="020E0502060401010101" pitchFamily="34" charset="-79"/>
              </a:rPr>
              <a:t>השפעת המשבר הכלכלי על החברה ביוון, ועל הדור הצעיר בפרט, בהווה ובראיה לעתיד</a:t>
            </a:r>
          </a:p>
        </p:txBody>
      </p:sp>
      <p:sp>
        <p:nvSpPr>
          <p:cNvPr id="8" name="מלבן 7"/>
          <p:cNvSpPr/>
          <p:nvPr/>
        </p:nvSpPr>
        <p:spPr>
          <a:xfrm>
            <a:off x="4453668" y="568016"/>
            <a:ext cx="3058851"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נושא החקר</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4</a:t>
            </a:fld>
            <a:endParaRPr lang="he-IL"/>
          </a:p>
        </p:txBody>
      </p:sp>
    </p:spTree>
    <p:extLst>
      <p:ext uri="{BB962C8B-B14F-4D97-AF65-F5344CB8AC3E}">
        <p14:creationId xmlns:p14="http://schemas.microsoft.com/office/powerpoint/2010/main" val="2660907658"/>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5</a:t>
            </a:fld>
            <a:endParaRPr lang="he-IL"/>
          </a:p>
        </p:txBody>
      </p:sp>
      <p:sp>
        <p:nvSpPr>
          <p:cNvPr id="5" name="מלבן 4">
            <a:extLst>
              <a:ext uri="{FF2B5EF4-FFF2-40B4-BE49-F238E27FC236}">
                <a16:creationId xmlns:a16="http://schemas.microsoft.com/office/drawing/2014/main" id="{09DE4435-C368-4A4E-BF77-710DC7A62A17}"/>
              </a:ext>
            </a:extLst>
          </p:cNvPr>
          <p:cNvSpPr/>
          <p:nvPr/>
        </p:nvSpPr>
        <p:spPr>
          <a:xfrm>
            <a:off x="4355780" y="197350"/>
            <a:ext cx="3480440"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שאלות משנה</a:t>
            </a:r>
          </a:p>
        </p:txBody>
      </p:sp>
      <p:sp>
        <p:nvSpPr>
          <p:cNvPr id="6" name="Shape 103">
            <a:extLst>
              <a:ext uri="{FF2B5EF4-FFF2-40B4-BE49-F238E27FC236}">
                <a16:creationId xmlns:a16="http://schemas.microsoft.com/office/drawing/2014/main" id="{4F772589-B26C-4932-B48B-4E992BEFEF62}"/>
              </a:ext>
            </a:extLst>
          </p:cNvPr>
          <p:cNvSpPr>
            <a:spLocks noChangeArrowheads="1"/>
          </p:cNvSpPr>
          <p:nvPr/>
        </p:nvSpPr>
        <p:spPr bwMode="auto">
          <a:xfrm>
            <a:off x="-2" y="827554"/>
            <a:ext cx="11905861" cy="332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514350" indent="-514350">
              <a:lnSpc>
                <a:spcPct val="150000"/>
              </a:lnSpc>
              <a:buAutoNum type="arabicPeriod"/>
            </a:pPr>
            <a:r>
              <a:rPr lang="he-IL" sz="2800" b="1" dirty="0">
                <a:latin typeface="David" panose="020E0502060401010101" pitchFamily="34" charset="-79"/>
                <a:cs typeface="David" panose="020E0502060401010101" pitchFamily="34" charset="-79"/>
              </a:rPr>
              <a:t>המשבר הכלכלי החריף את תופעת ההגירה השלילית ביוון.</a:t>
            </a:r>
          </a:p>
          <a:p>
            <a:pPr>
              <a:lnSpc>
                <a:spcPct val="150000"/>
              </a:lnSpc>
            </a:pPr>
            <a:r>
              <a:rPr lang="he-IL" sz="2800" b="1" dirty="0">
                <a:latin typeface="David" panose="020E0502060401010101" pitchFamily="34" charset="-79"/>
                <a:cs typeface="David" panose="020E0502060401010101" pitchFamily="34" charset="-79"/>
              </a:rPr>
              <a:t>      תופעה הבולטת במיוחד בקרב האוכלוסייה הצעירה:</a:t>
            </a:r>
          </a:p>
          <a:p>
            <a:pPr marL="514350" indent="-514350">
              <a:lnSpc>
                <a:spcPct val="150000"/>
              </a:lnSpc>
              <a:buFont typeface="+mj-cs"/>
              <a:buAutoNum type="hebrew2Minus"/>
            </a:pPr>
            <a:r>
              <a:rPr lang="he-IL" sz="2800" dirty="0">
                <a:latin typeface="David" panose="020E0502060401010101" pitchFamily="34" charset="-79"/>
                <a:cs typeface="David" panose="020E0502060401010101" pitchFamily="34" charset="-79"/>
              </a:rPr>
              <a:t>מהם הגורמים, הישירים והעקיפים, שהביאו לתופעת ההגירה השלילית?</a:t>
            </a:r>
          </a:p>
          <a:p>
            <a:pPr marL="514350" indent="-514350">
              <a:lnSpc>
                <a:spcPct val="150000"/>
              </a:lnSpc>
              <a:buAutoNum type="hebrew2Minus"/>
            </a:pPr>
            <a:r>
              <a:rPr lang="he-IL" sz="2800" dirty="0">
                <a:latin typeface="David" panose="020E0502060401010101" pitchFamily="34" charset="-79"/>
                <a:cs typeface="David" panose="020E0502060401010101" pitchFamily="34" charset="-79"/>
              </a:rPr>
              <a:t>בחינת השפעות ההגירה השלילית על החוסן החברתי והכלכלי </a:t>
            </a:r>
            <a:r>
              <a:rPr lang="he-IL" sz="2800" dirty="0" smtClean="0">
                <a:latin typeface="David" panose="020E0502060401010101" pitchFamily="34" charset="-79"/>
                <a:cs typeface="David" panose="020E0502060401010101" pitchFamily="34" charset="-79"/>
              </a:rPr>
              <a:t>היווני</a:t>
            </a:r>
            <a:r>
              <a:rPr lang="he-IL" sz="2800" dirty="0" smtClean="0">
                <a:latin typeface="David" panose="020E0502060401010101" pitchFamily="34" charset="-79"/>
                <a:cs typeface="David" panose="020E0502060401010101" pitchFamily="34" charset="-79"/>
              </a:rPr>
              <a:t>.</a:t>
            </a:r>
          </a:p>
          <a:p>
            <a:pPr marL="514350" indent="-514350">
              <a:lnSpc>
                <a:spcPct val="150000"/>
              </a:lnSpc>
              <a:buAutoNum type="hebrew2Minus"/>
            </a:pPr>
            <a:r>
              <a:rPr lang="he-IL" sz="2800" dirty="0" smtClean="0">
                <a:latin typeface="David" panose="020E0502060401010101" pitchFamily="34" charset="-79"/>
                <a:cs typeface="David" panose="020E0502060401010101" pitchFamily="34" charset="-79"/>
              </a:rPr>
              <a:t>מהי </a:t>
            </a:r>
            <a:r>
              <a:rPr lang="he-IL" sz="2800" dirty="0">
                <a:latin typeface="David" panose="020E0502060401010101" pitchFamily="34" charset="-79"/>
                <a:cs typeface="David" panose="020E0502060401010101" pitchFamily="34" charset="-79"/>
              </a:rPr>
              <a:t>אסטרטגיית הפעולה של הממשל היווני להתמודדות עם תופעת ההגירה השלילית?</a:t>
            </a:r>
          </a:p>
        </p:txBody>
      </p:sp>
      <p:sp>
        <p:nvSpPr>
          <p:cNvPr id="7" name="Shape 103">
            <a:extLst>
              <a:ext uri="{FF2B5EF4-FFF2-40B4-BE49-F238E27FC236}">
                <a16:creationId xmlns:a16="http://schemas.microsoft.com/office/drawing/2014/main" id="{CA911D0C-9BD1-4FC5-93CB-6508355B5B46}"/>
              </a:ext>
            </a:extLst>
          </p:cNvPr>
          <p:cNvSpPr>
            <a:spLocks noChangeArrowheads="1"/>
          </p:cNvSpPr>
          <p:nvPr/>
        </p:nvSpPr>
        <p:spPr bwMode="auto">
          <a:xfrm>
            <a:off x="-1" y="4105497"/>
            <a:ext cx="11905861"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nSpc>
                <a:spcPct val="150000"/>
              </a:lnSpc>
            </a:pPr>
            <a:r>
              <a:rPr lang="he-IL" sz="2800" b="1" dirty="0">
                <a:latin typeface="David" panose="020E0502060401010101" pitchFamily="34" charset="-79"/>
                <a:cs typeface="David" panose="020E0502060401010101" pitchFamily="34" charset="-79"/>
              </a:rPr>
              <a:t>2. לאורך שנים סובל הממסד השלטוני ביוון משחיתות, ריכוזיות כלכלית ויחסי הון/שלטון:</a:t>
            </a:r>
          </a:p>
          <a:p>
            <a:pPr marL="514350" indent="-514350">
              <a:lnSpc>
                <a:spcPct val="150000"/>
              </a:lnSpc>
              <a:buFont typeface="+mj-cs"/>
              <a:buAutoNum type="hebrew2Minus"/>
            </a:pPr>
            <a:r>
              <a:rPr lang="he-IL" sz="2800" dirty="0">
                <a:latin typeface="David" panose="020E0502060401010101" pitchFamily="34" charset="-79"/>
                <a:cs typeface="David" panose="020E0502060401010101" pitchFamily="34" charset="-79"/>
              </a:rPr>
              <a:t>כיצד הושפעה תופעת השחיתות ביוון לאורך שנות המשבר הכלכלי?</a:t>
            </a:r>
          </a:p>
          <a:p>
            <a:pPr marL="514350" indent="-514350">
              <a:lnSpc>
                <a:spcPct val="150000"/>
              </a:lnSpc>
              <a:buAutoNum type="hebrew2Minus"/>
            </a:pPr>
            <a:r>
              <a:rPr lang="he-IL" sz="2800" dirty="0">
                <a:latin typeface="David" panose="020E0502060401010101" pitchFamily="34" charset="-79"/>
                <a:cs typeface="David" panose="020E0502060401010101" pitchFamily="34" charset="-79"/>
              </a:rPr>
              <a:t>כיצד פועל הממשל היווני למיגור תופעת השחיתות כחלק מתהליך ההבראה הכלכלי?</a:t>
            </a:r>
          </a:p>
          <a:p>
            <a:pPr marL="514350" indent="-514350">
              <a:lnSpc>
                <a:spcPct val="150000"/>
              </a:lnSpc>
              <a:buAutoNum type="hebrew2Minus"/>
            </a:pPr>
            <a:r>
              <a:rPr lang="he-IL" sz="2800" dirty="0" smtClean="0">
                <a:latin typeface="David" panose="020E0502060401010101" pitchFamily="34" charset="-79"/>
                <a:cs typeface="David" panose="020E0502060401010101" pitchFamily="34" charset="-79"/>
              </a:rPr>
              <a:t>מה יחסי הגומלין בין תופעת השחיתות ותופעת ההגירה השלילית בקרב הדור הצעיר?</a:t>
            </a:r>
            <a:endParaRPr lang="he-IL" sz="28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2245573714"/>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מלבן 7"/>
          <p:cNvSpPr/>
          <p:nvPr/>
        </p:nvSpPr>
        <p:spPr>
          <a:xfrm>
            <a:off x="2275196" y="568016"/>
            <a:ext cx="7415813"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מתווה ראשוני למפגשי טעינה</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6</a:t>
            </a:fld>
            <a:endParaRPr lang="he-IL"/>
          </a:p>
        </p:txBody>
      </p:sp>
      <p:pic>
        <p:nvPicPr>
          <p:cNvPr id="7" name="תמונה 6">
            <a:extLst>
              <a:ext uri="{FF2B5EF4-FFF2-40B4-BE49-F238E27FC236}">
                <a16:creationId xmlns:a16="http://schemas.microsoft.com/office/drawing/2014/main" id="{F57EAE17-8867-4EDC-B77E-E6AC63C1B728}"/>
              </a:ext>
            </a:extLst>
          </p:cNvPr>
          <p:cNvPicPr>
            <a:picLocks noChangeAspect="1"/>
          </p:cNvPicPr>
          <p:nvPr/>
        </p:nvPicPr>
        <p:blipFill>
          <a:blip r:embed="rId2"/>
          <a:stretch>
            <a:fillRect/>
          </a:stretch>
        </p:blipFill>
        <p:spPr>
          <a:xfrm>
            <a:off x="5520757" y="1666669"/>
            <a:ext cx="6162656" cy="3136352"/>
          </a:xfrm>
          <a:prstGeom prst="rect">
            <a:avLst/>
          </a:prstGeom>
        </p:spPr>
      </p:pic>
      <p:graphicFrame>
        <p:nvGraphicFramePr>
          <p:cNvPr id="9" name="דיאגרמה 8">
            <a:extLst>
              <a:ext uri="{FF2B5EF4-FFF2-40B4-BE49-F238E27FC236}">
                <a16:creationId xmlns:a16="http://schemas.microsoft.com/office/drawing/2014/main" id="{61D35C84-1DDF-4DCD-B54B-90929FEEE92E}"/>
              </a:ext>
            </a:extLst>
          </p:cNvPr>
          <p:cNvGraphicFramePr/>
          <p:nvPr>
            <p:extLst>
              <p:ext uri="{D42A27DB-BD31-4B8C-83A1-F6EECF244321}">
                <p14:modId xmlns:p14="http://schemas.microsoft.com/office/powerpoint/2010/main" val="4279270769"/>
              </p:ext>
            </p:extLst>
          </p:nvPr>
        </p:nvGraphicFramePr>
        <p:xfrm>
          <a:off x="340635" y="1337457"/>
          <a:ext cx="5180121" cy="53840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a:extLst>
              <a:ext uri="{FF2B5EF4-FFF2-40B4-BE49-F238E27FC236}">
                <a16:creationId xmlns:a16="http://schemas.microsoft.com/office/drawing/2014/main" id="{D8B2AD97-59D8-4B4F-A35D-2617ADAC242E}"/>
              </a:ext>
            </a:extLst>
          </p:cNvPr>
          <p:cNvSpPr txBox="1"/>
          <p:nvPr/>
        </p:nvSpPr>
        <p:spPr>
          <a:xfrm>
            <a:off x="6046602" y="2973235"/>
            <a:ext cx="615950" cy="261610"/>
          </a:xfrm>
          <a:prstGeom prst="rect">
            <a:avLst/>
          </a:prstGeom>
          <a:noFill/>
        </p:spPr>
        <p:txBody>
          <a:bodyPr wrap="square" rtlCol="1">
            <a:spAutoFit/>
          </a:bodyPr>
          <a:lstStyle/>
          <a:p>
            <a:pPr algn="ctr"/>
            <a:r>
              <a:rPr lang="he-IL" sz="1100" dirty="0"/>
              <a:t>משה</a:t>
            </a:r>
          </a:p>
        </p:txBody>
      </p:sp>
      <p:sp>
        <p:nvSpPr>
          <p:cNvPr id="10" name="TextBox 9">
            <a:extLst>
              <a:ext uri="{FF2B5EF4-FFF2-40B4-BE49-F238E27FC236}">
                <a16:creationId xmlns:a16="http://schemas.microsoft.com/office/drawing/2014/main" id="{C206DFAA-BE7F-4CC0-B929-912CD6BFBD94}"/>
              </a:ext>
            </a:extLst>
          </p:cNvPr>
          <p:cNvSpPr txBox="1"/>
          <p:nvPr/>
        </p:nvSpPr>
        <p:spPr>
          <a:xfrm>
            <a:off x="6046602" y="3317842"/>
            <a:ext cx="615950" cy="261610"/>
          </a:xfrm>
          <a:prstGeom prst="rect">
            <a:avLst/>
          </a:prstGeom>
          <a:noFill/>
        </p:spPr>
        <p:txBody>
          <a:bodyPr wrap="square" rtlCol="1">
            <a:spAutoFit/>
          </a:bodyPr>
          <a:lstStyle/>
          <a:p>
            <a:pPr algn="ctr"/>
            <a:r>
              <a:rPr lang="he-IL" sz="1100" dirty="0"/>
              <a:t>משה</a:t>
            </a:r>
          </a:p>
        </p:txBody>
      </p:sp>
      <p:sp>
        <p:nvSpPr>
          <p:cNvPr id="11" name="TextBox 10">
            <a:extLst>
              <a:ext uri="{FF2B5EF4-FFF2-40B4-BE49-F238E27FC236}">
                <a16:creationId xmlns:a16="http://schemas.microsoft.com/office/drawing/2014/main" id="{3FC7D1A8-F182-44B4-B355-650EAF282742}"/>
              </a:ext>
            </a:extLst>
          </p:cNvPr>
          <p:cNvSpPr txBox="1"/>
          <p:nvPr/>
        </p:nvSpPr>
        <p:spPr>
          <a:xfrm>
            <a:off x="6046602" y="2820835"/>
            <a:ext cx="615950" cy="261610"/>
          </a:xfrm>
          <a:prstGeom prst="rect">
            <a:avLst/>
          </a:prstGeom>
          <a:noFill/>
        </p:spPr>
        <p:txBody>
          <a:bodyPr wrap="square" rtlCol="1">
            <a:spAutoFit/>
          </a:bodyPr>
          <a:lstStyle/>
          <a:p>
            <a:pPr algn="ctr"/>
            <a:r>
              <a:rPr lang="he-IL" sz="1100" dirty="0"/>
              <a:t>צביקה</a:t>
            </a:r>
          </a:p>
        </p:txBody>
      </p:sp>
    </p:spTree>
    <p:extLst>
      <p:ext uri="{BB962C8B-B14F-4D97-AF65-F5344CB8AC3E}">
        <p14:creationId xmlns:p14="http://schemas.microsoft.com/office/powerpoint/2010/main" val="91431496"/>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131217" y="952737"/>
            <a:ext cx="9470302"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rtl="1" eaLnBrk="1" hangingPunct="1">
              <a:lnSpc>
                <a:spcPct val="150000"/>
              </a:lnSpc>
            </a:pP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3413330" y="568016"/>
            <a:ext cx="5139548"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מתווה ראשוני לסיור</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7</a:t>
            </a:fld>
            <a:endParaRPr lang="he-IL"/>
          </a:p>
        </p:txBody>
      </p:sp>
      <p:sp>
        <p:nvSpPr>
          <p:cNvPr id="4" name="מלבן 3">
            <a:extLst>
              <a:ext uri="{FF2B5EF4-FFF2-40B4-BE49-F238E27FC236}">
                <a16:creationId xmlns:a16="http://schemas.microsoft.com/office/drawing/2014/main" id="{1226DF1D-99FB-4C2A-AC9F-F851570EE3E3}"/>
              </a:ext>
            </a:extLst>
          </p:cNvPr>
          <p:cNvSpPr/>
          <p:nvPr/>
        </p:nvSpPr>
        <p:spPr>
          <a:xfrm>
            <a:off x="838200" y="1536421"/>
            <a:ext cx="10713098" cy="2499274"/>
          </a:xfrm>
          <a:prstGeom prst="rect">
            <a:avLst/>
          </a:prstGeom>
        </p:spPr>
        <p:txBody>
          <a:bodyPr wrap="square">
            <a:spAutoFit/>
          </a:bodyPr>
          <a:lstStyle/>
          <a:p>
            <a:pPr algn="just">
              <a:lnSpc>
                <a:spcPct val="107000"/>
              </a:lnSpc>
              <a:spcAft>
                <a:spcPts val="800"/>
              </a:spcAft>
            </a:pPr>
            <a:r>
              <a:rPr lang="he-IL" sz="3200" dirty="0">
                <a:latin typeface="Calibri" panose="020F0502020204030204" pitchFamily="34" charset="0"/>
                <a:ea typeface="Calibri" panose="020F0502020204030204" pitchFamily="34" charset="0"/>
                <a:cs typeface="David" panose="020E0502060401010101" pitchFamily="34" charset="-79"/>
              </a:rPr>
              <a:t>שלושת ימי הסיור יתרכזו באתונה</a:t>
            </a:r>
          </a:p>
          <a:p>
            <a:pPr algn="just">
              <a:lnSpc>
                <a:spcPct val="107000"/>
              </a:lnSpc>
              <a:spcAft>
                <a:spcPts val="800"/>
              </a:spcAft>
            </a:pPr>
            <a:r>
              <a:rPr lang="he-IL" sz="3200" dirty="0">
                <a:effectLst/>
                <a:latin typeface="Calibri" panose="020F0502020204030204" pitchFamily="34" charset="0"/>
                <a:ea typeface="Calibri" panose="020F0502020204030204" pitchFamily="34" charset="0"/>
                <a:cs typeface="David" panose="020E0502060401010101" pitchFamily="34" charset="-79"/>
              </a:rPr>
              <a:t>נחיתה ביום א' באזור השעה 11</a:t>
            </a:r>
            <a:r>
              <a:rPr lang="he-IL" sz="3200" dirty="0">
                <a:latin typeface="Calibri" panose="020F0502020204030204" pitchFamily="34" charset="0"/>
                <a:ea typeface="Calibri" panose="020F0502020204030204" pitchFamily="34" charset="0"/>
                <a:cs typeface="David" panose="020E0502060401010101" pitchFamily="34" charset="-79"/>
              </a:rPr>
              <a:t>:00. המראה לבריסל ביום ג' בשעה 15:00</a:t>
            </a:r>
          </a:p>
          <a:p>
            <a:pPr algn="just">
              <a:lnSpc>
                <a:spcPct val="107000"/>
              </a:lnSpc>
              <a:spcAft>
                <a:spcPts val="800"/>
              </a:spcAft>
            </a:pPr>
            <a:r>
              <a:rPr lang="he-IL" sz="3200" dirty="0">
                <a:effectLst/>
                <a:latin typeface="Calibri" panose="020F0502020204030204" pitchFamily="34" charset="0"/>
                <a:ea typeface="Calibri" panose="020F0502020204030204" pitchFamily="34" charset="0"/>
                <a:cs typeface="David" panose="020E0502060401010101" pitchFamily="34" charset="-79"/>
              </a:rPr>
              <a:t>מלון במרכז העיר סמוך לאקרופוליס</a:t>
            </a:r>
          </a:p>
          <a:p>
            <a:pPr algn="just">
              <a:lnSpc>
                <a:spcPct val="107000"/>
              </a:lnSpc>
              <a:spcAft>
                <a:spcPts val="800"/>
              </a:spcAft>
            </a:pPr>
            <a:endParaRPr lang="he-IL" sz="3200" dirty="0">
              <a:latin typeface="Calibri" panose="020F0502020204030204" pitchFamily="34" charset="0"/>
              <a:ea typeface="Calibri" panose="020F0502020204030204" pitchFamily="34" charset="0"/>
              <a:cs typeface="David" panose="020E0502060401010101" pitchFamily="34" charset="-79"/>
            </a:endParaRPr>
          </a:p>
        </p:txBody>
      </p:sp>
      <p:graphicFrame>
        <p:nvGraphicFramePr>
          <p:cNvPr id="6" name="דיאגרמה 5">
            <a:extLst>
              <a:ext uri="{FF2B5EF4-FFF2-40B4-BE49-F238E27FC236}">
                <a16:creationId xmlns:a16="http://schemas.microsoft.com/office/drawing/2014/main" id="{1E9E1E91-1BD6-4EA8-BFEE-D08375FD751C}"/>
              </a:ext>
            </a:extLst>
          </p:cNvPr>
          <p:cNvGraphicFramePr/>
          <p:nvPr>
            <p:extLst>
              <p:ext uri="{D42A27DB-BD31-4B8C-83A1-F6EECF244321}">
                <p14:modId xmlns:p14="http://schemas.microsoft.com/office/powerpoint/2010/main" val="3834304134"/>
              </p:ext>
            </p:extLst>
          </p:nvPr>
        </p:nvGraphicFramePr>
        <p:xfrm>
          <a:off x="340636" y="3172408"/>
          <a:ext cx="6153469" cy="35490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505605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343608" y="1381552"/>
            <a:ext cx="9975259" cy="549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מיעוט מומחים בנושא יוון בארץ לטובת מפגשי טעינה</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יום א' – שבתון + מרתון אתונה</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נושאי המחקר רגישים לתחקיר (בריחת צעירים, שחיתות) </a:t>
            </a:r>
            <a:endParaRPr lang="he-IL" sz="3200" dirty="0" smtClean="0">
              <a:latin typeface="David" panose="020E0502060401010101" pitchFamily="34" charset="-79"/>
              <a:cs typeface="David" panose="020E0502060401010101" pitchFamily="34" charset="-79"/>
            </a:endParaRPr>
          </a:p>
          <a:p>
            <a:pPr marL="457200" indent="-457200">
              <a:lnSpc>
                <a:spcPct val="150000"/>
              </a:lnSpc>
              <a:buFont typeface="Arial" panose="020B0604020202020204" pitchFamily="34" charset="0"/>
              <a:buChar char="•"/>
            </a:pPr>
            <a:r>
              <a:rPr lang="he-IL" sz="3200" dirty="0" smtClean="0">
                <a:latin typeface="David" panose="020E0502060401010101" pitchFamily="34" charset="-79"/>
                <a:cs typeface="David" panose="020E0502060401010101" pitchFamily="34" charset="-79"/>
              </a:rPr>
              <a:t>דילמה של מיקוד/צמצום בשאלות המחקר</a:t>
            </a:r>
            <a:endParaRPr lang="he-IL" sz="3200" dirty="0">
              <a:latin typeface="David" panose="020E0502060401010101" pitchFamily="34" charset="-79"/>
              <a:cs typeface="David" panose="020E0502060401010101" pitchFamily="34" charset="-79"/>
            </a:endParaRPr>
          </a:p>
          <a:p>
            <a:pPr>
              <a:lnSpc>
                <a:spcPct val="150000"/>
              </a:lnSpc>
            </a:pPr>
            <a:endParaRPr lang="en-US" dirty="0">
              <a:latin typeface="David" panose="020E0502060401010101" pitchFamily="34" charset="-79"/>
              <a:cs typeface="David" panose="020E0502060401010101" pitchFamily="34" charset="-79"/>
            </a:endParaRPr>
          </a:p>
          <a:p>
            <a:pPr algn="r" rtl="1" eaLnBrk="1" hangingPunct="1">
              <a:lnSpc>
                <a:spcPct val="150000"/>
              </a:lnSpc>
            </a:pP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4931364" y="568016"/>
            <a:ext cx="2103461"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אתגרים</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8</a:t>
            </a:fld>
            <a:endParaRPr lang="he-IL"/>
          </a:p>
        </p:txBody>
      </p:sp>
    </p:spTree>
    <p:extLst>
      <p:ext uri="{BB962C8B-B14F-4D97-AF65-F5344CB8AC3E}">
        <p14:creationId xmlns:p14="http://schemas.microsoft.com/office/powerpoint/2010/main" val="1192541606"/>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hape 103"/>
          <p:cNvSpPr>
            <a:spLocks noChangeArrowheads="1"/>
          </p:cNvSpPr>
          <p:nvPr/>
        </p:nvSpPr>
        <p:spPr bwMode="auto">
          <a:xfrm>
            <a:off x="1343608" y="1381552"/>
            <a:ext cx="9975259" cy="6170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square" lIns="34289" rIns="34289">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חלק מהנושאים יועברו ע"י חברי הצוות לאחר לימוד עצמי</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יום א' יוקדש למפגש עם גורמים שאינם ציבוריים רשמיים</a:t>
            </a:r>
          </a:p>
          <a:p>
            <a:pPr marL="457200" indent="-457200">
              <a:lnSpc>
                <a:spcPct val="150000"/>
              </a:lnSpc>
              <a:buFont typeface="Arial" panose="020B0604020202020204" pitchFamily="34" charset="0"/>
              <a:buChar char="•"/>
            </a:pPr>
            <a:r>
              <a:rPr lang="he-IL" sz="3200" dirty="0">
                <a:latin typeface="David" panose="020E0502060401010101" pitchFamily="34" charset="-79"/>
                <a:cs typeface="David" panose="020E0502060401010101" pitchFamily="34" charset="-79"/>
              </a:rPr>
              <a:t>שיחות עם דיפלומטים זרים, עיתונאים, </a:t>
            </a:r>
            <a:r>
              <a:rPr lang="he-IL" sz="3200" dirty="0" err="1">
                <a:latin typeface="David" panose="020E0502060401010101" pitchFamily="34" charset="-79"/>
                <a:cs typeface="David" panose="020E0502060401010101" pitchFamily="34" charset="-79"/>
              </a:rPr>
              <a:t>פוליטקאים</a:t>
            </a:r>
            <a:r>
              <a:rPr lang="he-IL" sz="3200" dirty="0">
                <a:latin typeface="David" panose="020E0502060401010101" pitchFamily="34" charset="-79"/>
                <a:cs typeface="David" panose="020E0502060401010101" pitchFamily="34" charset="-79"/>
              </a:rPr>
              <a:t> לשעבר יאפשר להיפגש עם מומחים לנושא עם </a:t>
            </a:r>
            <a:r>
              <a:rPr lang="he-IL" sz="3200" dirty="0" err="1">
                <a:latin typeface="David" panose="020E0502060401010101" pitchFamily="34" charset="-79"/>
                <a:cs typeface="David" panose="020E0502060401010101" pitchFamily="34" charset="-79"/>
              </a:rPr>
              <a:t>מחוייבות</a:t>
            </a:r>
            <a:r>
              <a:rPr lang="he-IL" sz="3200" dirty="0">
                <a:latin typeface="David" panose="020E0502060401010101" pitchFamily="34" charset="-79"/>
                <a:cs typeface="David" panose="020E0502060401010101" pitchFamily="34" charset="-79"/>
              </a:rPr>
              <a:t> פחותה ופתיחות מוגברת.</a:t>
            </a:r>
          </a:p>
          <a:p>
            <a:pPr>
              <a:lnSpc>
                <a:spcPct val="150000"/>
              </a:lnSpc>
            </a:pPr>
            <a:endParaRPr lang="en-US" dirty="0"/>
          </a:p>
          <a:p>
            <a:pPr algn="r" rtl="1" eaLnBrk="1" hangingPunct="1">
              <a:lnSpc>
                <a:spcPct val="150000"/>
              </a:lnSpc>
            </a:pPr>
            <a:r>
              <a:rPr lang="he-IL" altLang="he-IL" sz="2800" dirty="0">
                <a:solidFill>
                  <a:srgbClr val="514843"/>
                </a:solidFill>
                <a:latin typeface="David" panose="020E0502060401010101" pitchFamily="34" charset="-79"/>
                <a:cs typeface="David" panose="020E0502060401010101" pitchFamily="34" charset="-79"/>
              </a:rPr>
              <a:t/>
            </a:r>
            <a:br>
              <a:rPr lang="he-IL" altLang="he-IL" sz="2800" dirty="0">
                <a:solidFill>
                  <a:srgbClr val="514843"/>
                </a:solidFill>
                <a:latin typeface="David" panose="020E0502060401010101" pitchFamily="34" charset="-79"/>
                <a:cs typeface="David" panose="020E0502060401010101" pitchFamily="34" charset="-79"/>
              </a:rPr>
            </a:br>
            <a:endParaRPr lang="he-IL" altLang="he-IL" sz="2800" dirty="0">
              <a:solidFill>
                <a:srgbClr val="514843"/>
              </a:solidFill>
              <a:latin typeface="David" panose="020E0502060401010101" pitchFamily="34" charset="-79"/>
              <a:cs typeface="David" panose="020E0502060401010101" pitchFamily="34" charset="-79"/>
            </a:endParaRPr>
          </a:p>
          <a:p>
            <a:pPr algn="r" rtl="1" eaLnBrk="1" hangingPunct="1">
              <a:lnSpc>
                <a:spcPct val="150000"/>
              </a:lnSpc>
              <a:buSzPct val="100000"/>
            </a:pPr>
            <a:endParaRPr lang="he-IL" altLang="he-IL" sz="3200" dirty="0">
              <a:solidFill>
                <a:srgbClr val="514843"/>
              </a:solidFill>
              <a:latin typeface="David" panose="020E0502060401010101" pitchFamily="34" charset="-79"/>
              <a:cs typeface="David" panose="020E0502060401010101" pitchFamily="34" charset="-79"/>
            </a:endParaRPr>
          </a:p>
        </p:txBody>
      </p:sp>
      <p:sp>
        <p:nvSpPr>
          <p:cNvPr id="8" name="מלבן 7"/>
          <p:cNvSpPr/>
          <p:nvPr/>
        </p:nvSpPr>
        <p:spPr>
          <a:xfrm>
            <a:off x="3962352" y="568016"/>
            <a:ext cx="4041491" cy="769441"/>
          </a:xfrm>
          <a:prstGeom prst="rect">
            <a:avLst/>
          </a:prstGeom>
          <a:noFill/>
        </p:spPr>
        <p:txBody>
          <a:bodyPr wrap="none">
            <a:spAutoFit/>
          </a:bodyPr>
          <a:lstStyle/>
          <a:p>
            <a:pPr algn="ctr" rtl="1">
              <a:defRPr/>
            </a:pPr>
            <a:r>
              <a:rPr lang="he-IL" altLang="he-IL" sz="4400" b="1" dirty="0">
                <a:ln w="9525">
                  <a:solidFill>
                    <a:schemeClr val="bg1"/>
                  </a:solidFill>
                  <a:prstDash val="solid"/>
                </a:ln>
                <a:solidFill>
                  <a:schemeClr val="accent4">
                    <a:lumMod val="75000"/>
                  </a:schemeClr>
                </a:solidFill>
                <a:effectLst>
                  <a:outerShdw blurRad="12700" dist="38100" dir="2700000" algn="tl" rotWithShape="0">
                    <a:schemeClr val="accent5">
                      <a:lumMod val="60000"/>
                      <a:lumOff val="40000"/>
                    </a:schemeClr>
                  </a:outerShdw>
                </a:effectLst>
                <a:latin typeface="Guttman Hatzvi" pitchFamily="2" charset="-79"/>
                <a:ea typeface="+mj-ea"/>
                <a:cs typeface="Guttman Hatzvi" pitchFamily="2" charset="-79"/>
              </a:rPr>
              <a:t>דרכי התמודדות</a:t>
            </a:r>
          </a:p>
        </p:txBody>
      </p:sp>
      <p:sp>
        <p:nvSpPr>
          <p:cNvPr id="2" name="מציין מיקום של מספר שקופית 1"/>
          <p:cNvSpPr>
            <a:spLocks noGrp="1"/>
          </p:cNvSpPr>
          <p:nvPr>
            <p:ph type="sldNum" sz="quarter" idx="10"/>
          </p:nvPr>
        </p:nvSpPr>
        <p:spPr/>
        <p:txBody>
          <a:bodyPr/>
          <a:lstStyle/>
          <a:p>
            <a:pPr>
              <a:defRPr/>
            </a:pPr>
            <a:fld id="{B728E181-96D3-4DD0-BEB9-E229D301C9B1}" type="slidenum">
              <a:rPr lang="he-IL" smtClean="0"/>
              <a:pPr>
                <a:defRPr/>
              </a:pPr>
              <a:t>9</a:t>
            </a:fld>
            <a:endParaRPr lang="he-IL"/>
          </a:p>
        </p:txBody>
      </p:sp>
    </p:spTree>
    <p:extLst>
      <p:ext uri="{BB962C8B-B14F-4D97-AF65-F5344CB8AC3E}">
        <p14:creationId xmlns:p14="http://schemas.microsoft.com/office/powerpoint/2010/main" val="1381143969"/>
      </p:ext>
    </p:extLst>
  </p:cSld>
  <p:clrMapOvr>
    <a:masterClrMapping/>
  </p:clrMapOvr>
  <p:transition spd="slow"/>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14608</TotalTime>
  <Words>531</Words>
  <Application>Microsoft Office PowerPoint</Application>
  <PresentationFormat>Widescreen</PresentationFormat>
  <Paragraphs>77</Paragraphs>
  <Slides>10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David</vt:lpstr>
      <vt:lpstr>Guttman Hatzvi</vt:lpstr>
      <vt:lpstr>Times New Roman</vt:lpstr>
      <vt:lpstr>ערכת נושא Office</vt:lpstr>
      <vt:lpstr>המכללה לביטחון לאומי</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המכללה לביטחון לאומי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u23920</dc:creator>
  <cp:lastModifiedBy>u26690</cp:lastModifiedBy>
  <cp:revision>199</cp:revision>
  <cp:lastPrinted>2017-08-27T15:18:28Z</cp:lastPrinted>
  <dcterms:created xsi:type="dcterms:W3CDTF">2017-08-17T05:53:13Z</dcterms:created>
  <dcterms:modified xsi:type="dcterms:W3CDTF">2019-09-24T09:22:29Z</dcterms:modified>
</cp:coreProperties>
</file>