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29" r:id="rId3"/>
    <p:sldId id="353" r:id="rId4"/>
    <p:sldId id="356" r:id="rId5"/>
    <p:sldId id="359" r:id="rId6"/>
    <p:sldId id="357" r:id="rId7"/>
    <p:sldId id="354" r:id="rId8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כ"ב/אלול/תשע"ט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כ"ב/אלול/תשע"ט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אוקטובר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 המחקרי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056757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b="1" dirty="0"/>
              <a:t>המטרה:</a:t>
            </a:r>
            <a:r>
              <a:rPr lang="he-IL" sz="2700" dirty="0"/>
              <a:t> להכשיר את המסיימים לכתוב עבודה 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ותחומי עיסוקם של המשתתפים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רלוונטי המהווה אתגר בתחום הביטחון הלאומי, אשר יאפשר למשתתפים לחבר בין ניסיונם המעשי לבין תכני הלימודים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216" y="508414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825692"/>
            <a:ext cx="10130028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000" dirty="0"/>
              <a:t>עבודה בקבוצות של שלושה משתתפים (חריגים באישור)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000" dirty="0"/>
              <a:t>גישה רב תחומית (לבחירת נושא, לציוות ולכתיבה)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 err="1"/>
              <a:t>תיעדוף</a:t>
            </a:r>
            <a:r>
              <a:rPr lang="he-IL" altLang="he-IL" sz="3000" dirty="0"/>
              <a:t> מתוך רשימת נושאים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מדריך מלווה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מנחה אקדמי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תכנית מחקר</a:t>
            </a: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4403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תכנית המחקר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2872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ההצעה לתכנית מחקר תוגש למנחה האקדמי, ולאחר אישורו למדריך המלווה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המדריך יגיש את ההצעה לוועדת פרויקט הגמר לאישור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תכולת תכנית המחקר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3526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הגדרת הנושא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מטרת העבודה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רקע תיאורטי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שאלת/</a:t>
            </a:r>
            <a:r>
              <a:rPr lang="he-IL" sz="2400" dirty="0" err="1"/>
              <a:t>ות</a:t>
            </a:r>
            <a:r>
              <a:rPr lang="he-IL" sz="2400" dirty="0"/>
              <a:t> המחקר (באישור המנחה האקדמי)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שיטת המחקר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מקורות ראשוניים (בעברית ובאנגלית)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63007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7071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לוחות זמנים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034782"/>
            <a:ext cx="10130028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820815"/>
              </p:ext>
            </p:extLst>
          </p:nvPr>
        </p:nvGraphicFramePr>
        <p:xfrm>
          <a:off x="2084252" y="1771411"/>
          <a:ext cx="8128000" cy="43270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1520677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02093472"/>
                    </a:ext>
                  </a:extLst>
                </a:gridCol>
              </a:tblGrid>
              <a:tr h="33420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190523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הצגת </a:t>
                      </a:r>
                      <a:r>
                        <a:rPr lang="he-IL" sz="1800" b="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ציוותים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28.10.2019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770751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הצעת מחקר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20.1.2020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476034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דו"ח התקדמות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2.4.2020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90064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הצגת טיוטת העבודה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18-20.5.2020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179679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העבודה 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3.6.2020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607178"/>
                  </a:ext>
                </a:extLst>
              </a:tr>
              <a:tr h="82407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קבלת</a:t>
                      </a:r>
                      <a:r>
                        <a:rPr lang="he-IL" sz="1800" b="0" kern="1200" baseline="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משוב וציון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1.7.2020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047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737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32" y="515751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43" y="1684713"/>
            <a:ext cx="10130028" cy="6170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ציון מינימלי המזכה בהכרה אקדמית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ומב"לית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הינו 70 לפחות</a:t>
            </a:r>
            <a:endParaRPr lang="en-US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משקל העבודה יהיה 20% מהציון הסופי של המשתתף בתעודת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''ל ובתעודת האוניברסיטה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עבודות לא מסווגות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אפשרות לציון דיפרנציאלי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היקף הפרויקט - 75-80 עמודים (לקבוצה של שלושה משתתפים) בפונט </a:t>
            </a:r>
            <a:r>
              <a:rPr lang="en-US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david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גודל 12, רווח 1.5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b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10820</TotalTime>
  <Words>210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ערכת נושא Office</vt:lpstr>
      <vt:lpstr>המכללה לביטחון לאומי</vt:lpstr>
      <vt:lpstr>פרויקט הגמר המחקרי</vt:lpstr>
      <vt:lpstr>השיטה</vt:lpstr>
      <vt:lpstr>תכנית המחקר</vt:lpstr>
      <vt:lpstr>תכולת תכנית המחקר</vt:lpstr>
      <vt:lpstr>לוחות זמנים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317</cp:revision>
  <cp:lastPrinted>2019-08-30T14:02:34Z</cp:lastPrinted>
  <dcterms:created xsi:type="dcterms:W3CDTF">2017-08-17T05:53:13Z</dcterms:created>
  <dcterms:modified xsi:type="dcterms:W3CDTF">2019-09-22T13:39:02Z</dcterms:modified>
</cp:coreProperties>
</file>