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53" r:id="rId4"/>
    <p:sldId id="356" r:id="rId5"/>
    <p:sldId id="357" r:id="rId6"/>
    <p:sldId id="35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המטרה: להכשיר </a:t>
            </a:r>
            <a:r>
              <a:rPr lang="he-IL" sz="2700" dirty="0"/>
              <a:t>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</a:t>
            </a:r>
            <a:r>
              <a:rPr lang="he-IL" sz="2700" dirty="0" smtClean="0"/>
              <a:t>המשתתפים</a:t>
            </a:r>
            <a:endParaRPr lang="he-IL" sz="27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</a:t>
            </a:r>
            <a:r>
              <a:rPr lang="he-IL" sz="2700" dirty="0" smtClean="0"/>
              <a:t>הלאומי, אשר יאפשר למשתתפים </a:t>
            </a:r>
            <a:r>
              <a:rPr lang="he-IL" sz="2700" dirty="0"/>
              <a:t>לחבר בין ניסיונם </a:t>
            </a:r>
            <a:r>
              <a:rPr lang="he-IL" sz="2700" dirty="0" smtClean="0"/>
              <a:t>המעשי לבין </a:t>
            </a:r>
            <a:r>
              <a:rPr lang="he-IL" sz="2700" dirty="0"/>
              <a:t>תכני הלימודים </a:t>
            </a:r>
            <a:r>
              <a:rPr lang="he-IL" sz="2700" dirty="0" err="1" smtClean="0"/>
              <a:t>במב"ל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943259"/>
            <a:ext cx="1013002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3000" dirty="0" smtClean="0"/>
              <a:t>עבודה </a:t>
            </a:r>
            <a:r>
              <a:rPr lang="he-IL" sz="3000" dirty="0"/>
              <a:t>בקבוצות </a:t>
            </a:r>
            <a:r>
              <a:rPr lang="he-IL" sz="3000" dirty="0" smtClean="0"/>
              <a:t>– בעדיפות לשלושה </a:t>
            </a:r>
            <a:r>
              <a:rPr lang="he-IL" sz="3000" dirty="0" smtClean="0"/>
              <a:t>משתתפים (חריגים </a:t>
            </a:r>
            <a:r>
              <a:rPr lang="he-IL" sz="3000" dirty="0" smtClean="0"/>
              <a:t>באישור </a:t>
            </a:r>
            <a:r>
              <a:rPr lang="he-IL" sz="3000" dirty="0" smtClean="0"/>
              <a:t>מיוחד)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3000" dirty="0" smtClean="0"/>
              <a:t>גישה </a:t>
            </a:r>
            <a:r>
              <a:rPr lang="he-IL" sz="3000" dirty="0"/>
              <a:t>רב </a:t>
            </a:r>
            <a:r>
              <a:rPr lang="he-IL" sz="3000" dirty="0" smtClean="0"/>
              <a:t>תחומית (לבחירת נושא, לציוות ולכתיבה)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err="1" smtClean="0"/>
              <a:t>תיעדוף</a:t>
            </a:r>
            <a:r>
              <a:rPr lang="he-IL" altLang="he-IL" sz="3000" dirty="0" smtClean="0"/>
              <a:t> מתוך רשימת נושאים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מדריך מלווה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מנחה אקדמי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הגשת הצעת </a:t>
            </a:r>
            <a:r>
              <a:rPr lang="he-IL" altLang="he-IL" sz="3000" dirty="0" smtClean="0"/>
              <a:t>מחקר לאישור וועדת פרויקט הגמר</a:t>
            </a:r>
            <a:endParaRPr lang="he-IL" altLang="he-IL" sz="3000" dirty="0" smtClean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838751"/>
            <a:ext cx="10130028" cy="545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ההצעה תכלול: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הגדרת הנושא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מטרת העבודה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רקע תיאורטי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שאלת/</a:t>
            </a:r>
            <a:r>
              <a:rPr lang="he-IL" sz="2400" dirty="0" err="1" smtClean="0"/>
              <a:t>ות</a:t>
            </a:r>
            <a:r>
              <a:rPr lang="he-IL" sz="2400" dirty="0" smtClean="0"/>
              <a:t> המחקר (באישור המנחה האקדמי)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שיטת המחקר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מקורות </a:t>
            </a:r>
            <a:r>
              <a:rPr lang="he-IL" sz="2400" dirty="0"/>
              <a:t>אפשריים בעברית </a:t>
            </a:r>
            <a:r>
              <a:rPr lang="he-IL" sz="2400" dirty="0" smtClean="0"/>
              <a:t>ובאנגלית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30"/>
              </p:ext>
            </p:extLst>
          </p:nvPr>
        </p:nvGraphicFramePr>
        <p:xfrm>
          <a:off x="2084252" y="1771411"/>
          <a:ext cx="8128000" cy="420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3342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523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ציוותים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עד הסימולציה המדינית-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בטחונית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עד פסח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טיוטה ראשונה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31.5.2019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8240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הערכת מנחה, ציון מוצע והצעות לשיפורים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  <a:tr h="3342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9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עבודות 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1.5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10700</TotalTime>
  <Words>218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304</cp:revision>
  <cp:lastPrinted>2019-08-30T14:02:34Z</cp:lastPrinted>
  <dcterms:created xsi:type="dcterms:W3CDTF">2017-08-17T05:53:13Z</dcterms:created>
  <dcterms:modified xsi:type="dcterms:W3CDTF">2019-09-18T13:11:33Z</dcterms:modified>
</cp:coreProperties>
</file>