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5" r:id="rId9"/>
    <p:sldId id="360" r:id="rId10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י"ח/אלול/תשע"ט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י"ח/אלול/תשע"ט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508926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 ארה"ב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76090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657" y="1678889"/>
            <a:ext cx="10255951" cy="684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הממסד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האמריקאי, המערכת הפוליטית והגופים המשתתפים בעיצוב ויישום אסטרטגיית הביטחון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סוגיות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במדיניות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החוץ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והביטחון האמריקאית,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בדגש על 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המזה"ת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הסוגיות העיקריות ביחסי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ישראל-ארה"ב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יהדות ארה"ב,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אתגריה המרכזיים והקשר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מרכיבים מרכזיים במורשת ובתרבות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מגמות בכלכלה ובחברה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ארה"ב כמרכז גלובלי בתחום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המדיני, הכלכלי והטכנולוגי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134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המתכונת המוצעת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63003"/>
            <a:ext cx="10255951" cy="560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ראשון: פיצול ל-2-3 קבוצות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שני: ניו יורק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שלישי: וושינגטון</a:t>
            </a:r>
            <a:endParaRPr lang="he-IL" sz="3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77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הרא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שון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15-18.6.2019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503186"/>
            <a:ext cx="9745978" cy="5359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פיצול לקבוצות (2-3):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993737"/>
            <a:ext cx="9745978" cy="66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פגישת עם ראש העיר רם עמנואל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אוניברסיטה של 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מכון מחקר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Global Council Affairs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שכונות עוני ופשיעה בדרום שיקאגו, משטרת 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כלכלה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בורסה, תעשיות, מרכזים לוגיסטיים, תעשיית פלדה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פרברים מחוץ לשיקאגו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פדרציה יהודית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081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45695" y="1832666"/>
            <a:ext cx="1120018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מעבדה לאומית </a:t>
            </a:r>
            <a:r>
              <a:rPr lang="en-US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Lawrence </a:t>
            </a:r>
            <a:r>
              <a:rPr lang="en-US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Berkeley </a:t>
            </a:r>
            <a:r>
              <a:rPr lang="en-US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National </a:t>
            </a:r>
            <a:r>
              <a:rPr lang="en-US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Lab</a:t>
            </a:r>
            <a:endParaRPr 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מרכז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המחקר של נאס"א </a:t>
            </a:r>
            <a:r>
              <a:rPr lang="en-US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NASA AMES Research </a:t>
            </a:r>
            <a:r>
              <a:rPr lang="en-US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Center</a:t>
            </a:r>
            <a:endParaRPr 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מרכז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המחקר בתחום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רשתות חברתיות/סייבר באונ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'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סטנפורד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כלכלה/טכנולוגיה – עמק הסיליקון (</a:t>
            </a:r>
            <a:r>
              <a:rPr lang="he-IL" sz="24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טוויטר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</a:t>
            </a:r>
            <a:r>
              <a:rPr lang="en-US" sz="24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Symantech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</a:t>
            </a:r>
            <a:r>
              <a:rPr lang="he-IL" sz="24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פייסבוק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</a:t>
            </a:r>
            <a:r>
              <a:rPr lang="en-US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Pinterest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</a:t>
            </a:r>
            <a:r>
              <a:rPr lang="en-US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ADOBE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כלכלה - חברת </a:t>
            </a:r>
            <a:r>
              <a:rPr lang="he-IL" sz="24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סיילס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פורס, מרכז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המחקר של ה </a:t>
            </a:r>
            <a:r>
              <a:rPr lang="en-US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WEF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 – משטרת אוקלנד</a:t>
            </a:r>
            <a:endParaRPr lang="en-US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מפגש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במרכז קהילתי יהודי/ישראל הנמצא בעמק הסיליקון </a:t>
            </a:r>
            <a:endParaRPr 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יהדות - בכירים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בקהילה היהודית </a:t>
            </a:r>
            <a:r>
              <a:rPr lang="he-IL" sz="24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ובאיפאק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קרן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קורת/בקר התומכת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בישראל </a:t>
            </a:r>
            <a:endParaRPr lang="en-US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26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928835" y="1714666"/>
            <a:ext cx="103727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אמיר - להשלים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118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השני – ניו יורק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19-20.6.2019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2501855"/>
            <a:ext cx="102778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 smtClean="0"/>
              <a:t>התכנסות בחמישי בערב לעיבוד במליאה</a:t>
            </a:r>
            <a:endParaRPr lang="en-US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 smtClean="0"/>
              <a:t>שישי: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או"ם</a:t>
            </a:r>
            <a:endParaRPr lang="en-US" sz="30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כלכלה </a:t>
            </a:r>
            <a:r>
              <a:rPr lang="he-IL" sz="3000" dirty="0" smtClean="0"/>
              <a:t>(וול </a:t>
            </a:r>
            <a:r>
              <a:rPr lang="he-IL" sz="3000" dirty="0" err="1" smtClean="0"/>
              <a:t>סטריט</a:t>
            </a:r>
            <a:r>
              <a:rPr lang="he-IL" sz="3000" dirty="0" smtClean="0"/>
              <a:t>)? </a:t>
            </a:r>
            <a:r>
              <a:rPr lang="he-IL" sz="3000" dirty="0" smtClean="0"/>
              <a:t>תקשורת (</a:t>
            </a:r>
            <a:r>
              <a:rPr lang="he-IL" sz="3000" dirty="0" err="1" smtClean="0"/>
              <a:t>בלומברג</a:t>
            </a:r>
            <a:r>
              <a:rPr lang="he-IL" sz="3000" dirty="0" smtClean="0"/>
              <a:t>)?</a:t>
            </a:r>
            <a:endParaRPr lang="en-US" sz="30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פאנל יהדות ארה"ב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ארוחת ערב בבית הכנסת </a:t>
            </a:r>
            <a:endParaRPr lang="he-IL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/>
              <a:t>שבת </a:t>
            </a:r>
            <a:r>
              <a:rPr lang="he-IL" sz="3000" dirty="0" smtClean="0"/>
              <a:t>חופשית</a:t>
            </a:r>
            <a:endParaRPr lang="he-IL" sz="3000" dirty="0"/>
          </a:p>
        </p:txBody>
      </p:sp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2049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השלישי – וושינגטון</a:t>
            </a:r>
            <a:b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14-18.6.2019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421" y="2011123"/>
            <a:ext cx="10149333" cy="783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he-IL" sz="2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מעבר מניו יורק לוושינגטון ביום </a:t>
            </a:r>
            <a:r>
              <a:rPr lang="he-IL" sz="2300" dirty="0" smtClean="0"/>
              <a:t>ראשון (זמן לקניות)</a:t>
            </a:r>
            <a:endParaRPr lang="he-IL" sz="2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ראשון בערב - סיור </a:t>
            </a:r>
            <a:r>
              <a:rPr lang="he-IL" sz="2300" dirty="0"/>
              <a:t>אנדרטאות – </a:t>
            </a:r>
            <a:r>
              <a:rPr lang="en-US" sz="2300" dirty="0"/>
              <a:t>National Mall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שגריר/סגן, נספח הגנה</a:t>
            </a:r>
            <a:endParaRPr lang="en-US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קונגרס, כולל </a:t>
            </a:r>
            <a:r>
              <a:rPr lang="he-IL" sz="2300" dirty="0" err="1" smtClean="0"/>
              <a:t>אייפק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מחלקת המדינה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מפגש ב </a:t>
            </a:r>
            <a:r>
              <a:rPr lang="en-US" sz="2300" dirty="0" smtClean="0"/>
              <a:t>NSC</a:t>
            </a:r>
            <a:r>
              <a:rPr lang="he-IL" sz="2300" dirty="0" smtClean="0"/>
              <a:t>/בלייר האוס?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פיצול במכוני מחקר – וושינגטון/</a:t>
            </a:r>
            <a:r>
              <a:rPr lang="he-IL" sz="2300" dirty="0" err="1"/>
              <a:t>ברוקינגס</a:t>
            </a:r>
            <a:r>
              <a:rPr lang="he-IL" sz="2300" dirty="0"/>
              <a:t>/</a:t>
            </a:r>
            <a:r>
              <a:rPr lang="he-IL" sz="2300" dirty="0" err="1"/>
              <a:t>קארנגי</a:t>
            </a:r>
            <a:r>
              <a:rPr lang="he-IL" sz="2300" dirty="0"/>
              <a:t>/</a:t>
            </a:r>
            <a:r>
              <a:rPr lang="en-US" sz="2300" dirty="0"/>
              <a:t>American enterprise </a:t>
            </a:r>
            <a:r>
              <a:rPr lang="en-US" sz="2300" dirty="0" err="1"/>
              <a:t>institue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בית הקברות </a:t>
            </a:r>
            <a:r>
              <a:rPr lang="he-IL" sz="2300" dirty="0" err="1" smtClean="0"/>
              <a:t>בארלינגטון</a:t>
            </a:r>
            <a:r>
              <a:rPr lang="he-IL" sz="2300" dirty="0" smtClean="0"/>
              <a:t>?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משחק בייסבול?</a:t>
            </a:r>
            <a:endParaRPr lang="he-IL" sz="23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12774</TotalTime>
  <Words>311</Words>
  <Application>Microsoft Office PowerPoint</Application>
  <PresentationFormat>Widescreen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Levenim MT</vt:lpstr>
      <vt:lpstr>Tahoma</vt:lpstr>
      <vt:lpstr>Times New Roman</vt:lpstr>
      <vt:lpstr>ערכת נושא Office</vt:lpstr>
      <vt:lpstr>המכללה לביטחון לאומי – מחזור מ"ז</vt:lpstr>
      <vt:lpstr>מטרות</vt:lpstr>
      <vt:lpstr>המתכונת המוצעת</vt:lpstr>
      <vt:lpstr>החלק הראשון 15-18.6.2019</vt:lpstr>
      <vt:lpstr>שיקגו</vt:lpstr>
      <vt:lpstr>סן פרנסיסקו</vt:lpstr>
      <vt:lpstr>יוסטון</vt:lpstr>
      <vt:lpstr>החלק השני – ניו יורק 19-20.6.2019</vt:lpstr>
      <vt:lpstr>החלק השלישי – וושינגטון 14-18.6.2019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364</cp:revision>
  <cp:lastPrinted>2019-09-04T04:53:51Z</cp:lastPrinted>
  <dcterms:created xsi:type="dcterms:W3CDTF">2017-08-17T05:53:13Z</dcterms:created>
  <dcterms:modified xsi:type="dcterms:W3CDTF">2019-09-18T13:02:15Z</dcterms:modified>
</cp:coreProperties>
</file>