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7" r:id="rId2"/>
    <p:sldId id="341" r:id="rId3"/>
    <p:sldId id="349" r:id="rId4"/>
    <p:sldId id="329" r:id="rId5"/>
    <p:sldId id="350" r:id="rId6"/>
    <p:sldId id="351" r:id="rId7"/>
    <p:sldId id="352" r:id="rId8"/>
    <p:sldId id="355" r:id="rId9"/>
    <p:sldId id="360" r:id="rId10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ט"ז/אלול/תשע"ט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ט"ז/אלול/תשע"ט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2508926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 ארה"ב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ספטמבר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76090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657" y="1678889"/>
            <a:ext cx="10255951" cy="684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הממסד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האמריקאי, המערכת הפוליטית והגופים המשתתפים בעיצוב ויישום אסטרטגיית הביטחון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סוגיות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במדיניות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החוץ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והביטחון האמריקאית,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בדגש על 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המזה"ת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הסוגיות העיקריות ביחסי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ישראל-ארה"ב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יהדות ארה"ב,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אתגריה המרכזיים והקשר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ישראל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מרכיבים מרכזיים במורשת ובתרבות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האמריקאית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מגמות בכלכלה ובחברה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בארה"ב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ארה"ב כמרכז גלובלי בתחום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המדיני, הכלכלי והטכנולוגי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134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המתכונת המוצעת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1963003"/>
            <a:ext cx="10255951" cy="560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3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ראשון: פיצול ל-2-3 קבוצות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3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שני: ניו יורק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3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שלישי: וושינגטון</a:t>
            </a:r>
            <a:endParaRPr lang="he-IL" sz="3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77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הרא</a:t>
            </a: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שון</a:t>
            </a:r>
            <a:b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15-18.6.2019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503186"/>
            <a:ext cx="9745978" cy="5359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פיצול לקבוצות (2-3):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שיקגו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סן פרנסיסקו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יוסטון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שיקגו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1993737"/>
            <a:ext cx="9745978" cy="4112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פגישת עם ראש העיר רם עמנואל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מתן - להשלים</a:t>
            </a:r>
            <a:endParaRPr lang="he-IL" sz="2200" dirty="0" smtClean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5081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סן פרנסיסקו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45695" y="1832666"/>
            <a:ext cx="1120018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/>
              <a:t>מעבדה לאומית </a:t>
            </a:r>
            <a:r>
              <a:rPr lang="en-US" sz="2400" dirty="0"/>
              <a:t>Lawrence </a:t>
            </a:r>
            <a:r>
              <a:rPr lang="en-US" sz="2400" dirty="0" smtClean="0"/>
              <a:t>Berkeley </a:t>
            </a:r>
            <a:r>
              <a:rPr lang="en-US" sz="2400" dirty="0"/>
              <a:t>National </a:t>
            </a:r>
            <a:r>
              <a:rPr lang="en-US" sz="2400" dirty="0" smtClean="0"/>
              <a:t>Lab</a:t>
            </a:r>
            <a:endParaRPr lang="he-IL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 smtClean="0"/>
              <a:t>מרכז </a:t>
            </a:r>
            <a:r>
              <a:rPr lang="he-IL" sz="2400" dirty="0"/>
              <a:t>המחקר של נאס"א </a:t>
            </a:r>
            <a:r>
              <a:rPr lang="en-US" sz="2400" dirty="0"/>
              <a:t>NASA AMES Research </a:t>
            </a:r>
            <a:r>
              <a:rPr lang="en-US" sz="2400" dirty="0" smtClean="0"/>
              <a:t>Center</a:t>
            </a:r>
            <a:endParaRPr lang="he-IL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 smtClean="0"/>
              <a:t>מרכז </a:t>
            </a:r>
            <a:r>
              <a:rPr lang="he-IL" sz="2400" dirty="0"/>
              <a:t>המחקר בתחום </a:t>
            </a:r>
            <a:r>
              <a:rPr lang="he-IL" sz="2400" dirty="0" smtClean="0"/>
              <a:t>רשתות חברתיות/סייבר באונ</a:t>
            </a:r>
            <a:r>
              <a:rPr lang="he-IL" sz="2400" dirty="0"/>
              <a:t>' </a:t>
            </a:r>
            <a:r>
              <a:rPr lang="he-IL" sz="2400" dirty="0" smtClean="0"/>
              <a:t>סטנפורד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 smtClean="0"/>
              <a:t>כלכלה/טכנולוגיה – עמק הסיליקון (</a:t>
            </a:r>
            <a:r>
              <a:rPr lang="he-IL" sz="2400" dirty="0" err="1" smtClean="0"/>
              <a:t>טוויטר</a:t>
            </a:r>
            <a:r>
              <a:rPr lang="he-IL" sz="2400" dirty="0"/>
              <a:t>, </a:t>
            </a:r>
            <a:r>
              <a:rPr lang="en-US" sz="2400" dirty="0" err="1"/>
              <a:t>Symantech</a:t>
            </a:r>
            <a:r>
              <a:rPr lang="he-IL" sz="2400" dirty="0"/>
              <a:t>, </a:t>
            </a:r>
            <a:r>
              <a:rPr lang="he-IL" sz="2400" dirty="0" err="1"/>
              <a:t>פייסבוק</a:t>
            </a:r>
            <a:r>
              <a:rPr lang="he-IL" sz="2400" dirty="0"/>
              <a:t>, </a:t>
            </a:r>
            <a:r>
              <a:rPr lang="en-US" sz="2400" dirty="0"/>
              <a:t>Pinterest </a:t>
            </a:r>
            <a:r>
              <a:rPr lang="he-IL" sz="2400" dirty="0" smtClean="0"/>
              <a:t>, </a:t>
            </a:r>
            <a:r>
              <a:rPr lang="en-US" sz="2400" dirty="0" smtClean="0"/>
              <a:t>ADOBE</a:t>
            </a:r>
            <a:r>
              <a:rPr lang="he-IL" sz="24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 smtClean="0"/>
              <a:t>כלכלה - חברת </a:t>
            </a:r>
            <a:r>
              <a:rPr lang="he-IL" sz="2400" dirty="0" err="1"/>
              <a:t>סיילס</a:t>
            </a:r>
            <a:r>
              <a:rPr lang="he-IL" sz="2400" dirty="0"/>
              <a:t> </a:t>
            </a:r>
            <a:r>
              <a:rPr lang="he-IL" sz="2400" dirty="0" smtClean="0"/>
              <a:t>פורס, מרכז </a:t>
            </a:r>
            <a:r>
              <a:rPr lang="he-IL" sz="2400" dirty="0"/>
              <a:t>המחקר של ה </a:t>
            </a:r>
            <a:r>
              <a:rPr lang="en-US" sz="2400" dirty="0"/>
              <a:t>WEF 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 smtClean="0"/>
              <a:t>חברה – משטרת אוקלנד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 smtClean="0"/>
              <a:t>מפגש </a:t>
            </a:r>
            <a:r>
              <a:rPr lang="he-IL" sz="2400" dirty="0"/>
              <a:t>במרכז קהילתי יהודי/ישראל הנמצא בעמק הסיליקון </a:t>
            </a:r>
            <a:endParaRPr lang="he-IL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 smtClean="0"/>
              <a:t>יהדות - בכירים </a:t>
            </a:r>
            <a:r>
              <a:rPr lang="he-IL" sz="2400" dirty="0"/>
              <a:t>בקהילה היהודית </a:t>
            </a:r>
            <a:r>
              <a:rPr lang="he-IL" sz="2400" dirty="0" err="1" smtClean="0"/>
              <a:t>ובאיפאק</a:t>
            </a:r>
            <a:r>
              <a:rPr lang="he-IL" sz="2400" dirty="0" smtClean="0"/>
              <a:t>, קרן </a:t>
            </a:r>
            <a:r>
              <a:rPr lang="he-IL" sz="2400" dirty="0"/>
              <a:t>קורת/בקר התומכת </a:t>
            </a:r>
            <a:r>
              <a:rPr lang="he-IL" sz="2400" dirty="0" smtClean="0"/>
              <a:t>בישראל 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26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יוסטון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928835" y="1714666"/>
            <a:ext cx="103727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אמיר - להשלים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2118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השני – ניו יורק</a:t>
            </a:r>
            <a:b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19-20.6.2019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37396" y="2501855"/>
            <a:ext cx="1027785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000" dirty="0" smtClean="0"/>
              <a:t>התכנסות בחמישי בערב לעיבוד במליאה</a:t>
            </a:r>
            <a:endParaRPr lang="en-US" sz="3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000" dirty="0" smtClean="0"/>
              <a:t>שישי: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או"ם</a:t>
            </a:r>
            <a:endParaRPr lang="en-US" sz="3000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אופציות לכלכלה (וול </a:t>
            </a:r>
            <a:r>
              <a:rPr lang="he-IL" sz="3000" dirty="0" err="1" smtClean="0"/>
              <a:t>סטריט</a:t>
            </a:r>
            <a:r>
              <a:rPr lang="he-IL" sz="3000" dirty="0" smtClean="0"/>
              <a:t>), תקשורת (</a:t>
            </a:r>
            <a:r>
              <a:rPr lang="he-IL" sz="3000" dirty="0" err="1" smtClean="0"/>
              <a:t>בלומברג</a:t>
            </a:r>
            <a:r>
              <a:rPr lang="he-IL" sz="3000" dirty="0" smtClean="0"/>
              <a:t>)</a:t>
            </a:r>
            <a:endParaRPr lang="en-US" sz="3000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פאנל יהדות ארה"ב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he-IL" sz="3000" dirty="0" smtClean="0"/>
              <a:t>ארוחת ערב בבית הכנסת </a:t>
            </a:r>
            <a:endParaRPr lang="he-IL" sz="3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000" dirty="0"/>
              <a:t>שבת </a:t>
            </a:r>
            <a:r>
              <a:rPr lang="he-IL" sz="3000" dirty="0" smtClean="0"/>
              <a:t>חופשית</a:t>
            </a:r>
            <a:endParaRPr lang="he-IL" sz="3000" dirty="0"/>
          </a:p>
        </p:txBody>
      </p:sp>
    </p:spTree>
    <p:extLst>
      <p:ext uri="{BB962C8B-B14F-4D97-AF65-F5344CB8AC3E}">
        <p14:creationId xmlns:p14="http://schemas.microsoft.com/office/powerpoint/2010/main" val="3172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2049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השלישי – וושינגטון</a:t>
            </a:r>
            <a:b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14-18.6.2019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421" y="2011123"/>
            <a:ext cx="10149333" cy="783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he-IL" sz="23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מעבר מניו יורק לוושינגטון ביום ראשון (מעבר דרך פילדלפיה? קניות?)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ראשון בערב - סיור </a:t>
            </a:r>
            <a:r>
              <a:rPr lang="he-IL" sz="2300" dirty="0"/>
              <a:t>אנדרטאות – </a:t>
            </a:r>
            <a:r>
              <a:rPr lang="en-US" sz="2300" dirty="0"/>
              <a:t>National Mall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/>
              <a:t>שגריר/סגן, נספח הגנה</a:t>
            </a:r>
            <a:endParaRPr lang="en-US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קונגרס, כולל </a:t>
            </a:r>
            <a:r>
              <a:rPr lang="he-IL" sz="2300" dirty="0" err="1" smtClean="0"/>
              <a:t>אייפק</a:t>
            </a:r>
            <a:endParaRPr lang="he-IL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/>
              <a:t>מחלקת המדינה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מפגש ב </a:t>
            </a:r>
            <a:r>
              <a:rPr lang="en-US" sz="2300" dirty="0" smtClean="0"/>
              <a:t>NSC</a:t>
            </a:r>
            <a:r>
              <a:rPr lang="he-IL" sz="2300" dirty="0" smtClean="0"/>
              <a:t>/בלייר האוס?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/>
              <a:t>פיצול במכוני מחקר – וושינגטון/</a:t>
            </a:r>
            <a:r>
              <a:rPr lang="he-IL" sz="2300" dirty="0" err="1"/>
              <a:t>ברוקינגס</a:t>
            </a:r>
            <a:r>
              <a:rPr lang="he-IL" sz="2300" dirty="0"/>
              <a:t>/</a:t>
            </a:r>
            <a:r>
              <a:rPr lang="he-IL" sz="2300" dirty="0" err="1"/>
              <a:t>קארנגי</a:t>
            </a:r>
            <a:r>
              <a:rPr lang="he-IL" sz="2300" dirty="0"/>
              <a:t>/</a:t>
            </a:r>
            <a:r>
              <a:rPr lang="en-US" sz="2300" dirty="0"/>
              <a:t>American enterprise </a:t>
            </a:r>
            <a:r>
              <a:rPr lang="en-US" sz="2300" dirty="0" err="1"/>
              <a:t>institue</a:t>
            </a:r>
            <a:endParaRPr lang="he-IL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בית הקברות </a:t>
            </a:r>
            <a:r>
              <a:rPr lang="he-IL" sz="2300" dirty="0" err="1" smtClean="0"/>
              <a:t>בארלינגטון</a:t>
            </a:r>
            <a:r>
              <a:rPr lang="he-IL" sz="2300" dirty="0" smtClean="0"/>
              <a:t>?</a:t>
            </a:r>
            <a:endParaRPr lang="he-IL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300" dirty="0" smtClean="0"/>
              <a:t>משחק בייסבול?</a:t>
            </a:r>
            <a:endParaRPr lang="he-IL" sz="23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94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12767</TotalTime>
  <Words>284</Words>
  <Application>Microsoft Office PowerPoint</Application>
  <PresentationFormat>Widescreen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Levenim MT</vt:lpstr>
      <vt:lpstr>Tahoma</vt:lpstr>
      <vt:lpstr>Times New Roman</vt:lpstr>
      <vt:lpstr>ערכת נושא Office</vt:lpstr>
      <vt:lpstr>המכללה לביטחון לאומי – מחזור מ"ז</vt:lpstr>
      <vt:lpstr>מטרות</vt:lpstr>
      <vt:lpstr>המתכונת המוצעת</vt:lpstr>
      <vt:lpstr>החלק הראשון 15-18.6.2019</vt:lpstr>
      <vt:lpstr>שיקגו</vt:lpstr>
      <vt:lpstr>סן פרנסיסקו</vt:lpstr>
      <vt:lpstr>יוסטון</vt:lpstr>
      <vt:lpstr>החלק השני – ניו יורק 19-20.6.2019</vt:lpstr>
      <vt:lpstr>החלק השלישי – וושינגטון 14-18.6.2019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362</cp:revision>
  <cp:lastPrinted>2019-09-04T04:53:51Z</cp:lastPrinted>
  <dcterms:created xsi:type="dcterms:W3CDTF">2017-08-17T05:53:13Z</dcterms:created>
  <dcterms:modified xsi:type="dcterms:W3CDTF">2019-09-16T05:35:19Z</dcterms:modified>
</cp:coreProperties>
</file>