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7" r:id="rId2"/>
    <p:sldId id="328" r:id="rId3"/>
    <p:sldId id="329" r:id="rId4"/>
    <p:sldId id="353" r:id="rId5"/>
    <p:sldId id="330" r:id="rId6"/>
    <p:sldId id="354" r:id="rId7"/>
    <p:sldId id="355" r:id="rId8"/>
    <p:sldId id="356" r:id="rId9"/>
    <p:sldId id="357" r:id="rId10"/>
    <p:sldId id="358" r:id="rId11"/>
    <p:sldId id="359" r:id="rId12"/>
    <p:sldId id="331" r:id="rId13"/>
    <p:sldId id="332" r:id="rId14"/>
    <p:sldId id="360" r:id="rId15"/>
    <p:sldId id="361" r:id="rId16"/>
    <p:sldId id="333" r:id="rId17"/>
    <p:sldId id="362" r:id="rId18"/>
    <p:sldId id="334" r:id="rId19"/>
    <p:sldId id="339" r:id="rId20"/>
    <p:sldId id="363" r:id="rId21"/>
    <p:sldId id="326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כ"ח/אב/תשע"ט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כ"ח/אב/תשע"ט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113646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256853"/>
            <a:ext cx="1013002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800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מורחב וסיור ארה"ב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>
              <a:lnSpc>
                <a:spcPct val="150000"/>
              </a:lnSpc>
            </a:pP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29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0134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לבוגרי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938" y="2070776"/>
            <a:ext cx="10130028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השיעורים במליאה, בצוותים ובאוניברסיטה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הסיורים בארץ ובחו"ל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מטלות בקורסים ובסיורים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פרויקט גמר מחקרי</a:t>
            </a:r>
          </a:p>
          <a:p>
            <a:pPr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מזכים בנוסף בתואר מוסמך במדע המדינה בלימודי אסטרטגיה ובטחון לאומי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371129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ל"ז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26816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16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358" y="1665827"/>
            <a:ext cx="10130028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בינ"ל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אזרחים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18157"/>
              </p:ext>
            </p:extLst>
          </p:nvPr>
        </p:nvGraphicFramePr>
        <p:xfrm>
          <a:off x="1998350" y="1748801"/>
          <a:ext cx="9206332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1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2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אמיר מימון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3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יהודה יוחננוף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4 - אבי אלמוג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שלמה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טולדנו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Salreno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רומן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גופמן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שחר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אמיר שגיא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צ'צ'ק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גיא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גולדפרב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עמית ימין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עידן כץ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מיכל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מסטיי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יוסי מצליח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שלומי בן מוחא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ניצה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רוגוזינסקי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סימה שפיצר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נורית קדוש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חלי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קונטנטה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אופיר</a:t>
                      </a:r>
                      <a:r>
                        <a:rPr lang="he-IL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b="0" baseline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ליוויוס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72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5410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685109" y="2293177"/>
            <a:ext cx="8802122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867989" y="2336277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שיעור טלפוני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he-IL" altLang="he-IL" sz="3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שיעור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פרטי – 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– באזור המגורים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שיעור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קבוצתי – 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48608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97979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43466"/>
              </p:ext>
            </p:extLst>
          </p:nvPr>
        </p:nvGraphicFramePr>
        <p:xfrm>
          <a:off x="1159545" y="1473955"/>
          <a:ext cx="9968766" cy="46237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66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1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58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63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2.9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3.9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4.9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5.9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09:00-10:30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מפקד המכללות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ר'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מד"רית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(12:30-14:00)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13:30-15:00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מר רון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פרושאור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תדריך לקפה קריאה בצוותים</a:t>
                      </a: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"מניסיונם של בוגרים" אל"ם סמואל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בומנדיל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47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5723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287078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468932"/>
            <a:ext cx="9745978" cy="65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8782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1442807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הקורס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הבכיר במדינת ישראל להכשרת בכירים: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הכשרה לדרג ולא לתפקיד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 (גלובלי וישראלי) – רוחב ולא עומק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אינטגרציה של מרכיבי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 – כלי חשיבה אסטרטגיים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לימוד מותאמות לבכירים: עבודה בצוותים קטנים, סימולציות והתנסויות, סיורים, מפגשים עם בכירים, 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מעמיתים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6558851"/>
              </p:ext>
            </p:extLst>
          </p:nvPr>
        </p:nvGraphicFramePr>
        <p:xfrm>
          <a:off x="3234937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5714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הביטחון הלאומי בראייה גלובלית – ד"ר ענת שטרן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ועד גלובליזציה – ד"ר דורון נבות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 – פרופ' דימה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באירופה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(14-10 נובמבר 2019)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603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כלל 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הכיתה – בריסל (נאט"ו, איחוד אירופאי)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527961"/>
            <a:ext cx="10130028" cy="6483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יום אבות האומה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- פרופ' יוסי בן ארצי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 – ד"ר ענת שטרן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– האלוף איתי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וירוב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 וירושלים)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מיומנויות לבכירים (ד"ר מיכל הרשמן) לבין תכנון, קבלת החלטות ובקרה (פרופ' שלמה מזרחי)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מדיניות חוץ (ד"ר עמנואל נבון) לבין החברה הישראלית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והביטחון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הלאומי (ד"ר אביעד רובין)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582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600" smtClean="0">
                <a:latin typeface="Levenim MT" panose="02010502060101010101" pitchFamily="2" charset="-79"/>
                <a:cs typeface="Levenim MT" panose="02010502060101010101" pitchFamily="2" charset="-79"/>
              </a:rPr>
              <a:t>בחירה מורחב: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(פרופ' דן רז)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תקשורת/ פוליטיקה של טכנולוגיות/ שחיתות שלטונית/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XXX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10657</TotalTime>
  <Words>833</Words>
  <Application>Microsoft Office PowerPoint</Application>
  <PresentationFormat>Widescreen</PresentationFormat>
  <Paragraphs>247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יחודיות מב"ל</vt:lpstr>
      <vt:lpstr>תחומי הלמידה במב"ל</vt:lpstr>
      <vt:lpstr>עונות הלימוד (1/4)</vt:lpstr>
      <vt:lpstr>סמינר וסיור לימודי באירופה (14-10 נובמבר 2019)</vt:lpstr>
      <vt:lpstr>עונות הלימוד (2/4)</vt:lpstr>
      <vt:lpstr>עונות הלימוד (3/4)</vt:lpstr>
      <vt:lpstr>עונות הלימוד (4/4)</vt:lpstr>
      <vt:lpstr>חובות הלימוד לבוגרי מב"ל</vt:lpstr>
      <vt:lpstr>הרכב המשתתפים</vt:lpstr>
      <vt:lpstr>מחזור מ"ז – ל"ז משתתפים</vt:lpstr>
      <vt:lpstr>עקרונות חלוקה לצוותים</vt:lpstr>
      <vt:lpstr>חלוקת הצוותים</vt:lpstr>
      <vt:lpstr>משתתפים נושאי תפקיד</vt:lpstr>
      <vt:lpstr>לימודי אנגלית</vt:lpstr>
      <vt:lpstr>קוד מב"ל</vt:lpstr>
      <vt:lpstr>מבנה שבוע (עקרוני) במב"ל</vt:lpstr>
      <vt:lpstr>לו"ז לשבוע הפתיחה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269</cp:revision>
  <cp:lastPrinted>2017-08-27T15:18:28Z</cp:lastPrinted>
  <dcterms:created xsi:type="dcterms:W3CDTF">2017-08-17T05:53:13Z</dcterms:created>
  <dcterms:modified xsi:type="dcterms:W3CDTF">2019-08-29T07:08:54Z</dcterms:modified>
</cp:coreProperties>
</file>