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5" r:id="rId3"/>
    <p:sldId id="276" r:id="rId4"/>
    <p:sldId id="277" r:id="rId5"/>
    <p:sldId id="278" r:id="rId6"/>
    <p:sldId id="279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0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0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90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6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2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91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26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3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כ'/אב/תשע"ט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9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278415" y="433186"/>
            <a:ext cx="5190845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תדריך לקפה קריאה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907" y="237359"/>
            <a:ext cx="814421" cy="1037986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496621" y="5983980"/>
            <a:ext cx="2108269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2019 </a:t>
            </a:r>
            <a:endParaRPr lang="he-IL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428832" y="201212"/>
            <a:ext cx="1375698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00297" y="1082601"/>
            <a:ext cx="43891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במהלך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העונה הגלובלית קבועים בגרף משכים בני חצי שעה לטובת קפה קריאה.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משכים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אלו נועדו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לאפשר למשתתפים ללמוד בדרך מיטבית.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9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118543" y="175086"/>
            <a:ext cx="1694696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מטרה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-95794" y="952045"/>
            <a:ext cx="5050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המשתתפים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יתמודדו עם חומרי קריאה בקורסים השונים תוך לקיחת אחריות על הלמידה.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רעות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בכירים מול משימות למידה.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גיבוש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חברתי והכרות בלתי אמצעית בין המשתתפים.</a:t>
            </a:r>
          </a:p>
        </p:txBody>
      </p:sp>
    </p:spTree>
    <p:extLst>
      <p:ext uri="{BB962C8B-B14F-4D97-AF65-F5344CB8AC3E}">
        <p14:creationId xmlns:p14="http://schemas.microsoft.com/office/powerpoint/2010/main" val="2283606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9772482" y="209915"/>
            <a:ext cx="2284601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עקרונות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60969" y="454699"/>
            <a:ext cx="527739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שלוש קבוצות קבועות עם מוביל קבוע בכל צוות.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קפה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הקריאה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מתקיים במהלך העונה הראשונה,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בין השעות 08:30-09:00 בחדרי הצוות או במתחמים האחרים הקיימים </a:t>
            </a:r>
            <a:r>
              <a:rPr lang="he-IL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שיח מפרה 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אודות דגשים ותובנות מחומרי הקריאה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של אותו יום לימודים.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4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168498" y="262172"/>
            <a:ext cx="1688284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78377" y="1860829"/>
            <a:ext cx="34453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אחריות </a:t>
            </a:r>
            <a:r>
              <a:rPr lang="he-IL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</a:t>
            </a: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הלמידה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רעות של בכירים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עומסים</a:t>
            </a: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גיבוש חברתי </a:t>
            </a:r>
            <a:endParaRPr lang="he-IL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50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3"/>
          <p:cNvSpPr txBox="1">
            <a:spLocks/>
          </p:cNvSpPr>
          <p:nvPr/>
        </p:nvSpPr>
        <p:spPr>
          <a:xfrm>
            <a:off x="10072319" y="262172"/>
            <a:ext cx="1784463" cy="646331"/>
          </a:xfrm>
          <a:prstGeom prst="rect">
            <a:avLst/>
          </a:prstGeom>
          <a:noFill/>
        </p:spPr>
        <p:txBody>
          <a:bodyPr vert="horz" wrap="none" lIns="91440" tIns="45720" rIns="91440" bIns="45720" rtlCol="1" anchor="ctr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1</a:t>
            </a:r>
            <a:endParaRPr lang="he-IL" sz="4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889760" y="262172"/>
            <a:ext cx="27954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רם ארז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David Salerno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חיים מלכי </a:t>
            </a:r>
            <a:endParaRPr lang="he-IL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04651" y="2147577"/>
            <a:ext cx="3923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סימונה הלפרין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Wong </a:t>
            </a:r>
            <a:r>
              <a:rPr lang="en-US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Kiohng</a:t>
            </a: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Seng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יוסי מצליח </a:t>
            </a:r>
            <a:endParaRPr lang="he-IL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396238" y="4032982"/>
            <a:ext cx="35400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הראל שרעבי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Michael </a:t>
            </a:r>
            <a:r>
              <a:rPr lang="en-US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Smith</a:t>
            </a:r>
            <a:endParaRPr lang="he-IL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בר </a:t>
            </a:r>
            <a:r>
              <a:rPr lang="he-IL" sz="2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צ'צ'יק</a:t>
            </a:r>
            <a:endParaRPr lang="he-IL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e-IL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נדב תורג'מן</a:t>
            </a:r>
            <a:endParaRPr lang="he-IL" sz="2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43190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131</Words>
  <Application>Microsoft Office PowerPoint</Application>
  <PresentationFormat>מסך רחב</PresentationFormat>
  <Paragraphs>29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1_ערכת נושא Office</vt:lpstr>
      <vt:lpstr>תדריך לקפה קריאה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Eran Kamin</cp:lastModifiedBy>
  <cp:revision>50</cp:revision>
  <dcterms:created xsi:type="dcterms:W3CDTF">2018-08-28T16:49:27Z</dcterms:created>
  <dcterms:modified xsi:type="dcterms:W3CDTF">2019-08-21T05:23:52Z</dcterms:modified>
</cp:coreProperties>
</file>