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7" r:id="rId2"/>
    <p:sldId id="275" r:id="rId3"/>
    <p:sldId id="276" r:id="rId4"/>
    <p:sldId id="277" r:id="rId5"/>
    <p:sldId id="278" r:id="rId6"/>
    <p:sldId id="279" r:id="rId7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ללא סגנון, ללא רשת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כ'/אב/תשע"ט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8001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כ'/אב/תשע"ט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5087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כ'/אב/תשע"ט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9792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כ'/אב/תשע"ט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9901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כ'/אב/תשע"ט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7463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כ'/אב/תשע"ט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858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כ'/אב/תשע"ט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0225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כ'/אב/תשע"ט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0918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כ'/אב/תשע"ט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9260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כ'/אב/תשע"ט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5432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כ'/אב/תשע"ט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6801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כ'/אב/תשע"ט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596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 noGrp="1"/>
          </p:cNvSpPr>
          <p:nvPr>
            <p:ph type="ctrTitle"/>
          </p:nvPr>
        </p:nvSpPr>
        <p:spPr>
          <a:xfrm>
            <a:off x="278415" y="433186"/>
            <a:ext cx="5190845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4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תדריך לקפה קריאה</a:t>
            </a:r>
            <a:endParaRPr lang="he-IL" sz="4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תמונה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4907" y="237359"/>
            <a:ext cx="814421" cy="1037986"/>
          </a:xfrm>
          <a:prstGeom prst="rect">
            <a:avLst/>
          </a:prstGeom>
        </p:spPr>
      </p:pic>
      <p:sp>
        <p:nvSpPr>
          <p:cNvPr id="7" name="כותרת 3"/>
          <p:cNvSpPr txBox="1">
            <a:spLocks/>
          </p:cNvSpPr>
          <p:nvPr/>
        </p:nvSpPr>
        <p:spPr>
          <a:xfrm>
            <a:off x="496621" y="5983980"/>
            <a:ext cx="2108269" cy="369332"/>
          </a:xfrm>
          <a:prstGeom prst="rect">
            <a:avLst/>
          </a:prstGeom>
          <a:noFill/>
        </p:spPr>
        <p:txBody>
          <a:bodyPr vert="horz" wrap="none" lIns="91440" tIns="45720" rIns="91440" bIns="45720" rtlCol="1" anchor="b">
            <a:spAutoFit/>
          </a:bodyPr>
          <a:lstStyle>
            <a:lvl1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ספטמבר 2019 </a:t>
            </a:r>
            <a:endParaRPr lang="he-IL" sz="2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4399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כותרת 3"/>
          <p:cNvSpPr txBox="1">
            <a:spLocks/>
          </p:cNvSpPr>
          <p:nvPr/>
        </p:nvSpPr>
        <p:spPr>
          <a:xfrm>
            <a:off x="10428832" y="201212"/>
            <a:ext cx="1375698" cy="646331"/>
          </a:xfrm>
          <a:prstGeom prst="rect">
            <a:avLst/>
          </a:prstGeom>
          <a:noFill/>
        </p:spPr>
        <p:txBody>
          <a:bodyPr vert="horz" wrap="none" lIns="91440" tIns="45720" rIns="91440" bIns="45720" rtlCol="1" anchor="ctr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כללי</a:t>
            </a:r>
            <a:endParaRPr lang="he-IL" sz="4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מלבן 1"/>
          <p:cNvSpPr/>
          <p:nvPr/>
        </p:nvSpPr>
        <p:spPr>
          <a:xfrm>
            <a:off x="200297" y="1082601"/>
            <a:ext cx="438912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במהלך </a:t>
            </a: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העונה הגלובלית קבועים בגרף משכים בני חצי שעה לטובת קפה קריאה. 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משכים </a:t>
            </a: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אלו נועדו </a:t>
            </a:r>
            <a:r>
              <a:rPr lang="he-IL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לאפשר למשתתפים ללמוד בדרך מיטבית. 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he-IL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3197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כותרת 3"/>
          <p:cNvSpPr txBox="1">
            <a:spLocks/>
          </p:cNvSpPr>
          <p:nvPr/>
        </p:nvSpPr>
        <p:spPr>
          <a:xfrm>
            <a:off x="10118543" y="175086"/>
            <a:ext cx="1694696" cy="646331"/>
          </a:xfrm>
          <a:prstGeom prst="rect">
            <a:avLst/>
          </a:prstGeom>
          <a:noFill/>
        </p:spPr>
        <p:txBody>
          <a:bodyPr vert="horz" wrap="none" lIns="91440" tIns="45720" rIns="91440" bIns="45720" rtlCol="1" anchor="ctr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מטרה</a:t>
            </a:r>
            <a:endParaRPr lang="he-IL" sz="4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מלבן 1"/>
          <p:cNvSpPr/>
          <p:nvPr/>
        </p:nvSpPr>
        <p:spPr>
          <a:xfrm>
            <a:off x="-95794" y="952045"/>
            <a:ext cx="505096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המשתתפים </a:t>
            </a: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יתמודדו עם חומרי קריאה בקורסים השונים תוך לקיחת אחריות על הלמידה.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רעות </a:t>
            </a: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של בכירים מול משימות למידה.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גיבוש </a:t>
            </a: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חברתי והכרות בלתי אמצעית בין המשתתפים.</a:t>
            </a:r>
          </a:p>
        </p:txBody>
      </p:sp>
    </p:spTree>
    <p:extLst>
      <p:ext uri="{BB962C8B-B14F-4D97-AF65-F5344CB8AC3E}">
        <p14:creationId xmlns:p14="http://schemas.microsoft.com/office/powerpoint/2010/main" val="2283606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כותרת 3"/>
          <p:cNvSpPr txBox="1">
            <a:spLocks/>
          </p:cNvSpPr>
          <p:nvPr/>
        </p:nvSpPr>
        <p:spPr>
          <a:xfrm>
            <a:off x="9772482" y="209915"/>
            <a:ext cx="2284601" cy="646331"/>
          </a:xfrm>
          <a:prstGeom prst="rect">
            <a:avLst/>
          </a:prstGeom>
          <a:noFill/>
        </p:spPr>
        <p:txBody>
          <a:bodyPr vert="horz" wrap="none" lIns="91440" tIns="45720" rIns="91440" bIns="45720" rtlCol="1" anchor="ctr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עקרונות</a:t>
            </a:r>
            <a:endParaRPr lang="he-IL" sz="4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מלבן 1"/>
          <p:cNvSpPr/>
          <p:nvPr/>
        </p:nvSpPr>
        <p:spPr>
          <a:xfrm>
            <a:off x="60969" y="454699"/>
            <a:ext cx="527739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שלוש קבוצות קבועות עם מוביל קבוע בכל צוות.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קפה </a:t>
            </a: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הקריאה </a:t>
            </a:r>
            <a:r>
              <a:rPr lang="he-IL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מתקיים במהלך העונה הראשונה, </a:t>
            </a: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בין השעות 08:30-09:00 בחדרי הצוות או במתחמים האחרים הקיימים </a:t>
            </a:r>
            <a:r>
              <a:rPr lang="he-IL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במב"ל</a:t>
            </a: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שיח מפרה  </a:t>
            </a: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אודות דגשים ותובנות מחומרי הקריאה </a:t>
            </a:r>
            <a:r>
              <a:rPr lang="he-IL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של אותו יום לימודים. </a:t>
            </a:r>
            <a:endParaRPr lang="he-IL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346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כותרת 3"/>
          <p:cNvSpPr txBox="1">
            <a:spLocks/>
          </p:cNvSpPr>
          <p:nvPr/>
        </p:nvSpPr>
        <p:spPr>
          <a:xfrm>
            <a:off x="10168498" y="262172"/>
            <a:ext cx="1688284" cy="646331"/>
          </a:xfrm>
          <a:prstGeom prst="rect">
            <a:avLst/>
          </a:prstGeom>
          <a:noFill/>
        </p:spPr>
        <p:txBody>
          <a:bodyPr vert="horz" wrap="none" lIns="91440" tIns="45720" rIns="91440" bIns="45720" rtlCol="1" anchor="ctr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סיכום</a:t>
            </a:r>
            <a:endParaRPr lang="he-IL" sz="4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מלבן 1"/>
          <p:cNvSpPr/>
          <p:nvPr/>
        </p:nvSpPr>
        <p:spPr>
          <a:xfrm>
            <a:off x="78377" y="1860829"/>
            <a:ext cx="344532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אחריות </a:t>
            </a: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על </a:t>
            </a:r>
            <a:r>
              <a:rPr lang="he-IL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הלמידה</a:t>
            </a:r>
          </a:p>
          <a:p>
            <a:pPr marL="342900" indent="-342900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רעות של בכירים</a:t>
            </a:r>
          </a:p>
          <a:p>
            <a:pPr marL="342900" indent="-342900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חלוקת עומסים</a:t>
            </a:r>
          </a:p>
          <a:p>
            <a:pPr marL="342900" indent="-342900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גיבוש חברתי </a:t>
            </a:r>
            <a:endParaRPr lang="he-IL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4507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כותרת 3"/>
          <p:cNvSpPr txBox="1">
            <a:spLocks/>
          </p:cNvSpPr>
          <p:nvPr/>
        </p:nvSpPr>
        <p:spPr>
          <a:xfrm>
            <a:off x="10072319" y="262172"/>
            <a:ext cx="1784463" cy="646331"/>
          </a:xfrm>
          <a:prstGeom prst="rect">
            <a:avLst/>
          </a:prstGeom>
          <a:noFill/>
        </p:spPr>
        <p:txBody>
          <a:bodyPr vert="horz" wrap="none" lIns="91440" tIns="45720" rIns="91440" bIns="45720" rtlCol="1" anchor="ctr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צוות 1</a:t>
            </a:r>
            <a:endParaRPr lang="he-IL" sz="4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מלבן 1"/>
          <p:cNvSpPr/>
          <p:nvPr/>
        </p:nvSpPr>
        <p:spPr>
          <a:xfrm>
            <a:off x="1889760" y="262172"/>
            <a:ext cx="27954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 smtClean="0">
                <a:solidFill>
                  <a:schemeClr val="accent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רם ארז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David Salerno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חיים מלכי </a:t>
            </a:r>
            <a:endParaRPr lang="he-IL" sz="2400" b="1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204651" y="2147577"/>
            <a:ext cx="392321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 smtClean="0">
                <a:solidFill>
                  <a:schemeClr val="accent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סימונה הלפרין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Wong </a:t>
            </a:r>
            <a:r>
              <a:rPr 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Kiohng</a:t>
            </a:r>
            <a:r>
              <a:rPr 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Seng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יוסי מצליח </a:t>
            </a:r>
            <a:endParaRPr lang="he-IL" sz="2400" b="1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396238" y="4032982"/>
            <a:ext cx="354003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 smtClean="0">
                <a:solidFill>
                  <a:schemeClr val="accent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הראל שרעבי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Michael </a:t>
            </a:r>
            <a:r>
              <a:rPr lang="en-US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Smith</a:t>
            </a:r>
            <a:endParaRPr lang="he-IL" sz="2400" b="1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בר </a:t>
            </a:r>
            <a:r>
              <a:rPr lang="he-IL" sz="2400" b="1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צ'צ'יק</a:t>
            </a:r>
            <a:endParaRPr lang="he-IL" sz="2400" b="1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נדב תורג'מן</a:t>
            </a:r>
            <a:endParaRPr lang="he-IL" sz="2400" b="1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2043190"/>
      </p:ext>
    </p:extLst>
  </p:cSld>
  <p:clrMapOvr>
    <a:masterClrMapping/>
  </p:clrMapOvr>
</p:sld>
</file>

<file path=ppt/theme/theme1.xml><?xml version="1.0" encoding="utf-8"?>
<a:theme xmlns:a="http://schemas.openxmlformats.org/drawingml/2006/main" name="1_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</TotalTime>
  <Words>131</Words>
  <Application>Microsoft Office PowerPoint</Application>
  <PresentationFormat>מסך רחב</PresentationFormat>
  <Paragraphs>29</Paragraphs>
  <Slides>6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Tahoma</vt:lpstr>
      <vt:lpstr>Times New Roman</vt:lpstr>
      <vt:lpstr>Wingdings</vt:lpstr>
      <vt:lpstr>1_ערכת נושא Office</vt:lpstr>
      <vt:lpstr>תדריך לקפה קריאה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שיחת פתיחה צוות 1</dc:title>
  <dc:creator>Eran</dc:creator>
  <cp:lastModifiedBy>Eran Kamin</cp:lastModifiedBy>
  <cp:revision>50</cp:revision>
  <dcterms:created xsi:type="dcterms:W3CDTF">2018-08-28T16:49:27Z</dcterms:created>
  <dcterms:modified xsi:type="dcterms:W3CDTF">2019-08-21T05:23:52Z</dcterms:modified>
</cp:coreProperties>
</file>