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57" r:id="rId3"/>
    <p:sldId id="275" r:id="rId4"/>
    <p:sldId id="276" r:id="rId5"/>
    <p:sldId id="274" r:id="rId6"/>
    <p:sldId id="278" r:id="rId7"/>
    <p:sldId id="279" r:id="rId8"/>
    <p:sldId id="280" r:id="rId9"/>
    <p:sldId id="281" r:id="rId10"/>
    <p:sldId id="282" r:id="rId11"/>
    <p:sldId id="273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5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006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22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45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23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93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63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90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ט"ו/אב/תשע"ט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5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3578331" y="2863632"/>
            <a:ext cx="503535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תדריך לסיורי </a:t>
            </a:r>
            <a:r>
              <a:rPr lang="he-IL" sz="4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3231112" y="5060871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70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10315621" y="375383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930537" y="1282899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במהלך השנה נקיים מגוון סיורים לימודיים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בארץ ובחו"ל: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גאוגרפיים, נושאיים וביקורים בארגונים.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הינם חלק מתוכנית לימוד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הסיורים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הגיאוגרפיים והנושאיים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הינם קורס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אקדמי לכל דבר.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לכל סיור יוגדר צוות חניכים מוביל.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אורכם של הסיורים משתנה.</a:t>
            </a: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996623" y="375383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876800" y="1596481"/>
            <a:ext cx="71932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הרחבת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הידע בתחומי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השונים על ידי מפגש עם נושאים, דמויות,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ומקומות.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מרכיבי העוצמה הלאומית לצד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פערים ומתחים שונים.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הכרות עם משאבי המדינה,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רציונאל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חלוקתם והשפעתם על </a:t>
            </a:r>
            <a:r>
              <a:rPr lang="he-IL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הבטל"מ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פיתוח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תפיסה ביקורתית על הנלמד - בין התיאוריה והמעשה.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</a:t>
            </a:r>
            <a:r>
              <a:rPr lang="he-IL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משתתפיםעל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הלמידה ועל החוויה.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7707535" y="375383"/>
            <a:ext cx="398378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הסיורים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58880"/>
              </p:ext>
            </p:extLst>
          </p:nvPr>
        </p:nvGraphicFramePr>
        <p:xfrm>
          <a:off x="1872952" y="1495002"/>
          <a:ext cx="9509757" cy="51917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2747616">
                  <a:extLst>
                    <a:ext uri="{9D8B030D-6E8A-4147-A177-3AD203B41FA5}">
                      <a16:colId xmlns:a16="http://schemas.microsoft.com/office/drawing/2014/main" val="507369834"/>
                    </a:ext>
                  </a:extLst>
                </a:gridCol>
                <a:gridCol w="3592222">
                  <a:extLst>
                    <a:ext uri="{9D8B030D-6E8A-4147-A177-3AD203B41FA5}">
                      <a16:colId xmlns:a16="http://schemas.microsoft.com/office/drawing/2014/main" val="1156008694"/>
                    </a:ext>
                  </a:extLst>
                </a:gridCol>
                <a:gridCol w="3169919">
                  <a:extLst>
                    <a:ext uri="{9D8B030D-6E8A-4147-A177-3AD203B41FA5}">
                      <a16:colId xmlns:a16="http://schemas.microsoft.com/office/drawing/2014/main" val="571249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תאריך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שם הסיור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1" u="sng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אחריות </a:t>
                      </a:r>
                      <a:endParaRPr lang="he-IL" sz="1800" b="1" u="sng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178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29.10.19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משרד החוץ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ממשרד החוץ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568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10-14.11.19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אירופה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צוותית</a:t>
                      </a:r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וקורסית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5989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26-28.11.19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צפון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3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585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17-19.12.19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דרום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1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3464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28-30.1.20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איו"ש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 4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351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4.2.20</a:t>
                      </a:r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יפית </a:t>
                      </a:r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3101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12.3.20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משטרה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מהמשטרה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4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16.3.20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אמ"ן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מאמ"ן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672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23.3.20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נציבות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מהשירות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613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30.3.20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שירות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accent4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משתתפים מהנציבות</a:t>
                      </a:r>
                      <a:endParaRPr lang="he-IL" sz="1800" dirty="0">
                        <a:solidFill>
                          <a:schemeClr val="accent4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8760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19-20.4.20</a:t>
                      </a:r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</a:t>
                      </a:r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11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3-7.5.20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מזרח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ציוותים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807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14-25.6.20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סיור ארה"ב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צוותית</a:t>
                      </a:r>
                      <a:r>
                        <a:rPr lang="he-IL" sz="18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8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וקורסית</a:t>
                      </a:r>
                      <a:endParaRPr lang="he-IL" sz="18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828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0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8638880" y="375383"/>
            <a:ext cx="3052439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 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381500" y="1736089"/>
            <a:ext cx="74885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לימוד עצמי ש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 האזור, המרצים והמקומות.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תכנון רציונל הסיור (מאפייני האזור, איזון בין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התכנים, סיורי הכנה, מפגשים מקדימים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ועוד)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העברת ידע מקדים במליאה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ובקבוצות ייעודיות.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הפניה לחומרי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קריאה, מצגות, אתרים ועוד.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עזרים וחלוקת משימות לחברי הצוות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הובלת הסיור</a:t>
            </a:r>
          </a:p>
        </p:txBody>
      </p:sp>
    </p:spTree>
    <p:extLst>
      <p:ext uri="{BB962C8B-B14F-4D97-AF65-F5344CB8AC3E}">
        <p14:creationId xmlns:p14="http://schemas.microsoft.com/office/powerpoint/2010/main" val="263984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015585" y="375383"/>
            <a:ext cx="267573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אבני דרך 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סיעור מוחות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לגיבוש כוונים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מרכזיים – בצוות המוביל ובצוות האחראי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קביעת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מובילים – בצוות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גיבוש מתווה הסיור, והזיקה לתכני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הלימוד – בצוות 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אישורי תוכניות – מדריך, יוסי בן ארצי, מד"ר ואלוף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לימוד תכנים רלוונטיים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לסיור – שלב ההכנה והטעינה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חומרי קריאה, מפות,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תצ"אות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, צילום פנורמי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תכנית הסיור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הובלה,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תיאום, הנחיית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התכנים, שימוש בעזרים – בסיור עצמו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העמקת התובנות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מהסיור – עיבוד לאחר הסיור</a:t>
            </a:r>
            <a:endParaRPr lang="he-IL" sz="2400" dirty="0">
              <a:latin typeface="Arial" panose="020B060402020202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עיבוד עומק של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התובנות – הגשת תוצרים</a:t>
            </a:r>
            <a:endParaRPr lang="he-IL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8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406718" y="375383"/>
            <a:ext cx="228460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עקרונות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629989" y="1126489"/>
            <a:ext cx="925911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משכי הטעינה ישמשו להצגת הנושא או האזור כשלב מקדים לסיור עצמו.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הצוות כולו מעורב במשימה.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עיסוק בכל מרכיבי הביטחון הלאומי תוך שמירה על איזון בין המרכיבים (כלכלי, מדיני, בטחוני וחברתי).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סיורי הכנה, מפגשים מקדימים ותוכנית צל – מקרים ותגובות.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ניסוח שאלות חקר המחייבות העמקה.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שילוב מרצים ומקומות  חשובים ומרכזיים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לבטל"מ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הסתייעות בגורמי </a:t>
            </a:r>
            <a:r>
              <a:rPr lang="he-IL" sz="2000" b="1" dirty="0" err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קש"ח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ומחקר.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מנהלה ותקציב – תכנון מותאם לנסיבות.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חדשנות ויצירתיות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בתכנון הסיור – "אם תרצו להעפיל גבוה השתמשו ברגליכם שלכם".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גיבוש חברתי ותיעוד.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i="0" u="none" strike="noStrike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עיבוד צוותי ביום השני , סיום מוקדם ביום האחרון</a:t>
            </a:r>
            <a:endParaRPr lang="he-IL" sz="24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82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669611" y="375383"/>
            <a:ext cx="202170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תוצרים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4400550" y="1126489"/>
            <a:ext cx="74885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מסמך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שאלות החקר </a:t>
            </a:r>
            <a:endParaRPr lang="he-IL" sz="20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תעודת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זהות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של המדינה/אזור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הכנה וטעינה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מאושרת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תכנית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מאושרת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תחקיר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– לקחים לשימור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ושיפור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עיבוד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– מענה על שאלות החקר </a:t>
            </a:r>
            <a:endParaRPr lang="he-IL" sz="2000" b="1" dirty="0" smtClean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תיק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סיור  - כולל נספחי מנהלה ושליטה, דוברים, מקומות, מתן תשורות, אחריות לפי </a:t>
            </a: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ימים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מצגת </a:t>
            </a:r>
            <a:r>
              <a:rPr lang="he-IL" sz="2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(שתוצג במליאה ותענה על שאלות החקר) – מטלה אקדמית </a:t>
            </a:r>
          </a:p>
        </p:txBody>
      </p:sp>
    </p:spTree>
    <p:extLst>
      <p:ext uri="{BB962C8B-B14F-4D97-AF65-F5344CB8AC3E}">
        <p14:creationId xmlns:p14="http://schemas.microsoft.com/office/powerpoint/2010/main" val="288416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914606" cy="6858000"/>
          </a:xfrm>
          <a:prstGeom prst="rect">
            <a:avLst/>
          </a:prstGeom>
        </p:spPr>
      </p:pic>
      <p:sp>
        <p:nvSpPr>
          <p:cNvPr id="6" name="כותרת 3"/>
          <p:cNvSpPr txBox="1">
            <a:spLocks/>
          </p:cNvSpPr>
          <p:nvPr/>
        </p:nvSpPr>
        <p:spPr>
          <a:xfrm>
            <a:off x="9886017" y="375383"/>
            <a:ext cx="1805302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דגשים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400550" y="1126489"/>
            <a:ext cx="74885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ייצוגיות וממלכתיות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עמידה בלוחות זמנים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קוד לבוש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חלוקת תשורות והצגת דוברים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הקשבה ושאלת שאלות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אבטחה ובטיחות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תעודה מזהה ובתוקף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"שולחן השבת המשפחתי"  </a:t>
            </a:r>
            <a:endParaRPr lang="he-IL" sz="2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80229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469</Words>
  <Application>Microsoft Office PowerPoint</Application>
  <PresentationFormat>מסך רחב</PresentationFormat>
  <Paragraphs>102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ערכת נושא Office</vt:lpstr>
      <vt:lpstr>תדריך לסיורי מב"ל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</cp:lastModifiedBy>
  <cp:revision>44</cp:revision>
  <dcterms:created xsi:type="dcterms:W3CDTF">2018-08-28T16:49:27Z</dcterms:created>
  <dcterms:modified xsi:type="dcterms:W3CDTF">2019-08-15T21:08:58Z</dcterms:modified>
</cp:coreProperties>
</file>