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sldIdLst>
    <p:sldId id="257" r:id="rId3"/>
    <p:sldId id="275" r:id="rId4"/>
    <p:sldId id="276" r:id="rId5"/>
    <p:sldId id="274" r:id="rId6"/>
    <p:sldId id="278" r:id="rId7"/>
    <p:sldId id="279" r:id="rId8"/>
    <p:sldId id="280" r:id="rId9"/>
    <p:sldId id="281" r:id="rId10"/>
    <p:sldId id="282" r:id="rId11"/>
    <p:sldId id="273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0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65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06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522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345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23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3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63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90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5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578331" y="2863632"/>
            <a:ext cx="503535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תדריך לסיורי </a:t>
            </a:r>
            <a:r>
              <a:rPr lang="he-IL" sz="40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3231112" y="5060871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70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10315621" y="375383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930537" y="1282899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במהלך השנה נקיים מגוון סיורים לימודיים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בארץ ובחו"ל: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גאוגרפיים, נושאיים וביקורים בארגונים.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הינם חלק מתוכנית לימוד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הגיאוגרפיים והנושאיים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הינם קורס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אקדמי לכל דבר.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לכל סיור יוגדר צוות חניכים מוביל.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אורכם של הסיורים משתנה.</a:t>
            </a: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996623" y="375383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876800" y="1596481"/>
            <a:ext cx="71932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הרחבת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הידע בתחומי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השונים על ידי מפגש עם נושאים, דמויות,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ומקומות.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מרכיבי העוצמה הלאומית לצד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 ומתחים שונים.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משאבי המדינה,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רציונאל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חלוקתם והשפעתם על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פיתוח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תפיסה ביקורתית על הנלמד - בין התיאוריה והמעשה.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משתתפיםעל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הלמידה ועל החוויה.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707535" y="375383"/>
            <a:ext cx="398378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958880"/>
              </p:ext>
            </p:extLst>
          </p:nvPr>
        </p:nvGraphicFramePr>
        <p:xfrm>
          <a:off x="1872952" y="1495002"/>
          <a:ext cx="9509757" cy="519176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747616">
                  <a:extLst>
                    <a:ext uri="{9D8B030D-6E8A-4147-A177-3AD203B41FA5}">
                      <a16:colId xmlns:a16="http://schemas.microsoft.com/office/drawing/2014/main" val="507369834"/>
                    </a:ext>
                  </a:extLst>
                </a:gridCol>
                <a:gridCol w="3592222">
                  <a:extLst>
                    <a:ext uri="{9D8B030D-6E8A-4147-A177-3AD203B41FA5}">
                      <a16:colId xmlns:a16="http://schemas.microsoft.com/office/drawing/2014/main" val="1156008694"/>
                    </a:ext>
                  </a:extLst>
                </a:gridCol>
                <a:gridCol w="3169919">
                  <a:extLst>
                    <a:ext uri="{9D8B030D-6E8A-4147-A177-3AD203B41FA5}">
                      <a16:colId xmlns:a16="http://schemas.microsoft.com/office/drawing/2014/main" val="571249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תאריך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שם הסיור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אחריות 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17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29.10.19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משרד החוץ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ממשרד החוץ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56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10-14.11.19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אירופה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98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26-28.11.19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צפון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3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58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17-19.12.19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דרום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1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464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28-30.1.20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איו"ש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4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351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4.2.20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יפית 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310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משטרה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מהמשטרה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4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אמ"ן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מאמ"ן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726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נציבות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מהשירות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861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שירות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מהנציבות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760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19-20.4.20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11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3-7.5.20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מזרח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ציוותים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807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14-25.6.20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ארה"ב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286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8638880" y="375383"/>
            <a:ext cx="3052439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 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381500" y="1736089"/>
            <a:ext cx="74885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לימוד עצמי ש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 האזור, המרצים והמקומות.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תכנון רציונל הסיור (מאפייני האזור, איזון בין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התכנים, סיורי הכנה, מפגשים מקדימים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ועוד)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העברת ידע מקדים במליאה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ובקבוצות ייעודיות.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הפניה לחומרי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קריאה, מצגות, אתרים ועוד.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עזרים וחלוקת משימות לחברי הצוות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הובלת הסיור</a:t>
            </a:r>
          </a:p>
        </p:txBody>
      </p:sp>
    </p:spTree>
    <p:extLst>
      <p:ext uri="{BB962C8B-B14F-4D97-AF65-F5344CB8AC3E}">
        <p14:creationId xmlns:p14="http://schemas.microsoft.com/office/powerpoint/2010/main" val="263984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015585" y="375383"/>
            <a:ext cx="267573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אבני דרך 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סיעור מוחות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לגיבוש כוונים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מרכזיים – בצוות המוביל ובצוות האחראי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קביעת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מובילים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גיבוש מתווה הסיור, והזיקה לתכני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הלימוד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אישורי תוכניות – מדריך, יוסי בן ארצי, מד"ר ואלוף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לימוד תכנים רלוונטיים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לסיור – שלב ההכנה והטעינה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חומרי קריאה, מפות,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</a:rPr>
              <a:t>תצ"אות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, צילום פנורמי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תכנית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הובלה,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תיאום, הנחיית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התכנים, שימוש בעזרים – בסיור עצמו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העמקת התובנות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מהסיור – עיבוד לאחר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עיבוד עומק של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התובנות – הגשת תוצרים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406718" y="375383"/>
            <a:ext cx="228460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עקרונות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629989" y="1126489"/>
            <a:ext cx="92591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משכי הטעינה ישמשו להצגת הנושא או האזור כשלב מקדים לסיור עצמו.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הצוות כולו מעורב במשימה.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עיסוק בכל מרכיבי הביטחון הלאומי תוך שמירה על איזון בין המרכיבים (כלכלי, מדיני, בטחוני וחברתי).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סיורי הכנה, מפגשים מקדימים ותוכנית צל – מקרים ותגובות.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ניסוח שאלות חקר המחייבות העמקה.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שילוב מרצים ומקומות  חשובים ומרכזיים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לבטל"מ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הסתייעות בגורמי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קש"ח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ומחקר.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מנהלה ותקציב – תכנון מותאם לנסיבות.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חדשנות ויצירתיות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בתכנון הסיור – "אם תרצו להעפיל גבוה השתמשו ברגליכם שלכם".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גיבוש חברתי ותיעוד.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i="0" u="none" strike="noStrike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עיבוד צוותי ביום השני , סיום מוקדם ביום האחרון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82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669611" y="375383"/>
            <a:ext cx="202170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תוצרים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מסמך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שאלות החקר </a:t>
            </a:r>
            <a:endParaRPr lang="he-IL" sz="2000" b="1" dirty="0" smtClean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זהות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של המדינה/אזור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הכנה וטעינה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תחקיר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– לקחים לשימור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ושיפור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עיבוד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– מענה על שאלות החקר </a:t>
            </a:r>
            <a:endParaRPr lang="he-IL" sz="2000" b="1" dirty="0" smtClean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תיק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 - כולל נספחי מנהלה ושליטה, דוברים, מקומות, מתן תשורות, אחריות לפי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ימים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מצגת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(שתוצג במליאה ותענה על שאלות החקר) – מטלה אקדמית </a:t>
            </a:r>
          </a:p>
        </p:txBody>
      </p:sp>
    </p:spTree>
    <p:extLst>
      <p:ext uri="{BB962C8B-B14F-4D97-AF65-F5344CB8AC3E}">
        <p14:creationId xmlns:p14="http://schemas.microsoft.com/office/powerpoint/2010/main" val="288416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886017" y="375383"/>
            <a:ext cx="1805302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דגשים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400550" y="1126489"/>
            <a:ext cx="74885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ייצוגיות וממלכתיות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עמידה בלוחות זמנים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קוד לבוש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חלוקת תשורות והצגת דוברים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הקשבה ושאלת שאלות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אבטחה ובטיחות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תעודה מזהה ובתוקף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"שולחן השבת המשפחתי"  </a:t>
            </a:r>
            <a:endParaRPr lang="he-IL" sz="2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80229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469</Words>
  <Application>Microsoft Office PowerPoint</Application>
  <PresentationFormat>מסך רחב</PresentationFormat>
  <Paragraphs>102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ערכת נושא Office</vt:lpstr>
      <vt:lpstr>תדריך לסיורי מב"ל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</cp:lastModifiedBy>
  <cp:revision>44</cp:revision>
  <dcterms:created xsi:type="dcterms:W3CDTF">2018-08-28T16:49:27Z</dcterms:created>
  <dcterms:modified xsi:type="dcterms:W3CDTF">2019-08-15T21:08:58Z</dcterms:modified>
</cp:coreProperties>
</file>