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79" r:id="rId8"/>
    <p:sldId id="282" r:id="rId9"/>
    <p:sldId id="268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89"/>
  </p:normalViewPr>
  <p:slideViewPr>
    <p:cSldViewPr snapToGrid="0" snapToObjects="1">
      <p:cViewPr varScale="1">
        <p:scale>
          <a:sx n="68" d="100"/>
          <a:sy n="68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הדימוי החזותי של שנת הלימודים </a:t>
            </a:r>
            <a:r>
              <a:rPr lang="he-IL" dirty="0" err="1"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1. הדימוי הוא בצורה של "מפת רכבת תחתית" (מטרו).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2. המפה משקפת את תפיסת הלמידה הרשתית שאיננה לינארית.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3. קווי הרוחב – מייצגים את העונות. כל עונה בצבע אחר.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4. על הקוים של העונות מסומנות התחנות. התחנות הגדולות הן תחנות מעבר בין העונות.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5. קווי האורך מייצגים את תחומי הלמידה – מרכיבי הביטחון הלאומי.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6. מתודות הלמידה – לכל עונה מתודה מרכזית. אבל כל המתודות באות לידי ביטוי לאורך כל השנה. 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7. המסלול האישי - כל אחד עולה ויורד באופן חופשי בתחנות שלו. יחד עם זאת יש מסלול, דרך, מסע. </a:t>
            </a:r>
          </a:p>
          <a:p>
            <a:pPr marL="0" indent="0" algn="r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0628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תמונה 40">
            <a:extLst>
              <a:ext uri="{FF2B5EF4-FFF2-40B4-BE49-F238E27FC236}">
                <a16:creationId xmlns:a16="http://schemas.microsoft.com/office/drawing/2014/main" id="{F6AAC35E-26A4-47F1-ADE7-316C7FFB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2024451" y="2897370"/>
            <a:ext cx="8751159" cy="1532197"/>
          </a:xfrm>
          <a:prstGeom prst="rect">
            <a:avLst/>
          </a:prstGeom>
        </p:spPr>
      </p:pic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707013" y="4916905"/>
            <a:ext cx="1457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946608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מפת הלמידה במכללה לביטחון לאומי – מחזור מ"ז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531278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90952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41300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106286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396304"/>
            <a:ext cx="5656369" cy="4210864"/>
          </a:xfrm>
          <a:prstGeom prst="flowChartConnector">
            <a:avLst/>
          </a:prstGeom>
          <a:noFill/>
          <a:ln w="171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679131" y="6070012"/>
            <a:ext cx="121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29" y="3879632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646081" y="145174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626538" y="189824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 מדינית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653218" y="2336621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מחקרי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617801" y="280670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1286989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1286989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1276672" y="1424184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1285157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pic>
        <p:nvPicPr>
          <p:cNvPr id="40" name="Picture 8" descr="Related image">
            <a:extLst>
              <a:ext uri="{FF2B5EF4-FFF2-40B4-BE49-F238E27FC236}">
                <a16:creationId xmlns:a16="http://schemas.microsoft.com/office/drawing/2014/main" id="{8D6E1D39-603B-4C0F-9353-E8A00D7C3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57" y="2884738"/>
            <a:ext cx="613755" cy="61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Related image">
            <a:extLst>
              <a:ext uri="{FF2B5EF4-FFF2-40B4-BE49-F238E27FC236}">
                <a16:creationId xmlns:a16="http://schemas.microsoft.com/office/drawing/2014/main" id="{F3CE7563-C3D0-4AC1-B5D0-069BAA163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115" y="4994964"/>
            <a:ext cx="923835" cy="92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7">
            <a:extLst>
              <a:ext uri="{FF2B5EF4-FFF2-40B4-BE49-F238E27FC236}">
                <a16:creationId xmlns:a16="http://schemas.microsoft.com/office/drawing/2014/main" id="{3C9A435F-0434-4779-8CE3-1265614E26B6}"/>
              </a:ext>
            </a:extLst>
          </p:cNvPr>
          <p:cNvCxnSpPr>
            <a:cxnSpLocks/>
          </p:cNvCxnSpPr>
          <p:nvPr/>
        </p:nvCxnSpPr>
        <p:spPr>
          <a:xfrm flipH="1">
            <a:off x="895115" y="6216380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Box 79">
            <a:extLst>
              <a:ext uri="{FF2B5EF4-FFF2-40B4-BE49-F238E27FC236}">
                <a16:creationId xmlns:a16="http://schemas.microsoft.com/office/drawing/2014/main" id="{4E372FEB-4AEA-4200-AD44-F8A970E69380}"/>
              </a:ext>
            </a:extLst>
          </p:cNvPr>
          <p:cNvSpPr txBox="1"/>
          <p:nvPr/>
        </p:nvSpPr>
        <p:spPr>
          <a:xfrm>
            <a:off x="1271460" y="5999903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7">
            <a:extLst>
              <a:ext uri="{FF2B5EF4-FFF2-40B4-BE49-F238E27FC236}">
                <a16:creationId xmlns:a16="http://schemas.microsoft.com/office/drawing/2014/main" id="{08C85361-9449-46BD-A501-F490C29FBC06}"/>
              </a:ext>
            </a:extLst>
          </p:cNvPr>
          <p:cNvCxnSpPr>
            <a:cxnSpLocks/>
          </p:cNvCxnSpPr>
          <p:nvPr/>
        </p:nvCxnSpPr>
        <p:spPr>
          <a:xfrm flipH="1">
            <a:off x="9848714" y="6275563"/>
            <a:ext cx="1304071" cy="0"/>
          </a:xfrm>
          <a:prstGeom prst="line">
            <a:avLst/>
          </a:prstGeom>
          <a:ln w="3397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9">
            <a:extLst>
              <a:ext uri="{FF2B5EF4-FFF2-40B4-BE49-F238E27FC236}">
                <a16:creationId xmlns:a16="http://schemas.microsoft.com/office/drawing/2014/main" id="{F8CAE1C1-AEC7-497B-B82D-26953F7EB9DD}"/>
              </a:ext>
            </a:extLst>
          </p:cNvPr>
          <p:cNvSpPr txBox="1"/>
          <p:nvPr/>
        </p:nvSpPr>
        <p:spPr>
          <a:xfrm>
            <a:off x="9601390" y="6070012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725"/>
            <a:ext cx="10515600" cy="715606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sz="32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מטרו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5652600" y="1809039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526255" y="2917152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 מדינית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415931" y="4260100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מחקרי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1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25119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509125" y="2886403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 מדינית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מחקרי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755276" y="3031311"/>
            <a:ext cx="125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הביטחון הלאומי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665466" y="2765188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הביטחון הלאומי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779650" y="2834856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758708" y="1222698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ביטחון לאומי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מורחב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165868" y="1983465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11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20DEEE6-7C59-49E0-9237-FDD6D34DFE56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BAC9D0C3-766F-473D-9064-F299D1F5D6B9}"/>
              </a:ext>
            </a:extLst>
          </p:cNvPr>
          <p:cNvSpPr txBox="1"/>
          <p:nvPr/>
        </p:nvSpPr>
        <p:spPr>
          <a:xfrm>
            <a:off x="9493054" y="603762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אסטרטגיה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6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תמונה 38">
            <a:extLst>
              <a:ext uri="{FF2B5EF4-FFF2-40B4-BE49-F238E27FC236}">
                <a16:creationId xmlns:a16="http://schemas.microsoft.com/office/drawing/2014/main" id="{99EEED78-CD32-4B68-9BC4-8C262A68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1639358" y="2696345"/>
            <a:ext cx="9200154" cy="1610809"/>
          </a:xfrm>
          <a:prstGeom prst="rect">
            <a:avLst/>
          </a:prstGeom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250437" y="300409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167447" y="540192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408757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426725" y="45104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 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297583" y="1679561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65" y="2632225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46" y="366240"/>
            <a:ext cx="712100" cy="71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17" y="4863206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26" y="1078218"/>
            <a:ext cx="1089521" cy="108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56" y="3108031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4267176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33" y="3896527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658" y="3166651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744" y="3130293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5301286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496" y="1537766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Related image">
            <a:extLst>
              <a:ext uri="{FF2B5EF4-FFF2-40B4-BE49-F238E27FC236}">
                <a16:creationId xmlns:a16="http://schemas.microsoft.com/office/drawing/2014/main" id="{9D4BCA6A-C716-4837-9008-4FC2323D9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05" y="2291320"/>
            <a:ext cx="636306" cy="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lated image">
            <a:extLst>
              <a:ext uri="{FF2B5EF4-FFF2-40B4-BE49-F238E27FC236}">
                <a16:creationId xmlns:a16="http://schemas.microsoft.com/office/drawing/2014/main" id="{4930D555-E030-429C-AA37-A397F904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43" y="3017264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Related image">
            <a:extLst>
              <a:ext uri="{FF2B5EF4-FFF2-40B4-BE49-F238E27FC236}">
                <a16:creationId xmlns:a16="http://schemas.microsoft.com/office/drawing/2014/main" id="{37371ED1-62EE-40B9-8BAC-60C5E4AAD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023" y="3966282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Related image">
            <a:extLst>
              <a:ext uri="{FF2B5EF4-FFF2-40B4-BE49-F238E27FC236}">
                <a16:creationId xmlns:a16="http://schemas.microsoft.com/office/drawing/2014/main" id="{63F08CD6-52C3-4821-843F-A141EC89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3" y="455732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0" descr="Related image">
            <a:extLst>
              <a:ext uri="{FF2B5EF4-FFF2-40B4-BE49-F238E27FC236}">
                <a16:creationId xmlns:a16="http://schemas.microsoft.com/office/drawing/2014/main" id="{A2298A20-1726-4583-B850-50317CFC2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02" y="1615288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6745</TotalTime>
  <Words>347</Words>
  <Application>Microsoft Office PowerPoint</Application>
  <PresentationFormat>מסך רחב</PresentationFormat>
  <Paragraphs>102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Office Theme</vt:lpstr>
      <vt:lpstr>הדימוי החזותי של שנת הלימודים במב"ל</vt:lpstr>
      <vt:lpstr>          הדימוי החזותי של שנת המב"ל – מפת מטרו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ענת חן</cp:lastModifiedBy>
  <cp:revision>81</cp:revision>
  <dcterms:created xsi:type="dcterms:W3CDTF">2019-08-01T08:50:36Z</dcterms:created>
  <dcterms:modified xsi:type="dcterms:W3CDTF">2019-08-07T10:08:58Z</dcterms:modified>
</cp:coreProperties>
</file>