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>
        <p:scale>
          <a:sx n="149" d="100"/>
          <a:sy n="149" d="100"/>
        </p:scale>
        <p:origin x="-4996" y="-3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cs typeface="+mn-cs"/>
              </a:rPr>
              <a:t>הדימוי החזותי של שנת הלימודים </a:t>
            </a:r>
            <a:r>
              <a:rPr lang="he-IL" dirty="0" err="1">
                <a:cs typeface="+mn-cs"/>
              </a:rPr>
              <a:t>במב"ל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1. הדימוי הוא בצורה של "מפת רכבת תחתית" (מטרו)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2. המפה משקפת את תפיסת הלמידה הרשתית שאיננה לינארית.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3. קווי הרוחב – הם הקוים של העונות. כל עונה בצבע אחר.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4. על הקוים מסומנות התחנות. התחנות החשובות הן תחנות מעבר בין העונות.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5. קווי האורך הם תחומי הלמידה – מרכיבי הביטחון הלאומי.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6. מתודות הלמידה פזורות על פני כל העונות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7. המפה משקפת את הלמידה האישית, כל אחד עולה ויורד באופן חופשי בתחנות שלו. יחד אם זה יש מסלול, דרך, מסע. </a:t>
            </a:r>
          </a:p>
          <a:p>
            <a:pPr marL="0" indent="0" algn="r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0628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725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תחנות חשובות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תחנות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170942" y="1744098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952596" y="311457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967639" y="3085336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5025133" y="299558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208092" y="1973024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2745506" y="1759680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709486" y="393822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ראשי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5025133" y="383569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משני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352470" y="20087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73555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11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6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919885" y="5990427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397725" y="481689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68063" y="1149165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9" y="4466198"/>
            <a:ext cx="1122127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650" y="2854075"/>
            <a:ext cx="856658" cy="85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0" descr="Related image">
            <a:extLst>
              <a:ext uri="{FF2B5EF4-FFF2-40B4-BE49-F238E27FC236}">
                <a16:creationId xmlns:a16="http://schemas.microsoft.com/office/drawing/2014/main" id="{D8142E43-9A71-43F5-AB80-6C07599BC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505" y="4817127"/>
            <a:ext cx="765323" cy="76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13217"/>
            <a:ext cx="646548" cy="6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948" y="3904334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01069"/>
            <a:ext cx="497793" cy="76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8" y="5185393"/>
            <a:ext cx="679536" cy="67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631" y="1044527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2" descr="Related image">
            <a:extLst>
              <a:ext uri="{FF2B5EF4-FFF2-40B4-BE49-F238E27FC236}">
                <a16:creationId xmlns:a16="http://schemas.microsoft.com/office/drawing/2014/main" id="{3696CCE4-68B2-4DEC-A329-674E52E55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369" y="1625020"/>
            <a:ext cx="891769" cy="89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16" descr="Related image">
            <a:extLst>
              <a:ext uri="{FF2B5EF4-FFF2-40B4-BE49-F238E27FC236}">
                <a16:creationId xmlns:a16="http://schemas.microsoft.com/office/drawing/2014/main" id="{BDFE30E7-884B-402C-93D1-C980D6AA1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783" y="1720560"/>
            <a:ext cx="666517" cy="61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6" descr="Related image">
            <a:extLst>
              <a:ext uri="{FF2B5EF4-FFF2-40B4-BE49-F238E27FC236}">
                <a16:creationId xmlns:a16="http://schemas.microsoft.com/office/drawing/2014/main" id="{9A3625CF-3472-4105-9346-871A27C4B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39" y="1234039"/>
            <a:ext cx="656137" cy="60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925" y="122744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5153</TotalTime>
  <Words>285</Words>
  <Application>Microsoft Office PowerPoint</Application>
  <PresentationFormat>מסך רחב</PresentationFormat>
  <Paragraphs>84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Levenim MT</vt:lpstr>
      <vt:lpstr>Office Theme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ענת חן</cp:lastModifiedBy>
  <cp:revision>60</cp:revision>
  <dcterms:created xsi:type="dcterms:W3CDTF">2019-08-01T08:50:36Z</dcterms:created>
  <dcterms:modified xsi:type="dcterms:W3CDTF">2019-08-05T18:08:54Z</dcterms:modified>
</cp:coreProperties>
</file>