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7" r:id="rId2"/>
    <p:sldId id="262" r:id="rId3"/>
    <p:sldId id="261" r:id="rId4"/>
    <p:sldId id="265" r:id="rId5"/>
    <p:sldId id="259" r:id="rId6"/>
    <p:sldId id="268" r:id="rId7"/>
    <p:sldId id="266" r:id="rId8"/>
    <p:sldId id="269" r:id="rId9"/>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963C75-4D9A-4BAE-BE2C-D50392F4981D}" v="328" dt="2021-06-07T19:17:50.611"/>
  </p1510:revLst>
</p1510:revInfo>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013" autoAdjust="0"/>
    <p:restoredTop sz="94660"/>
  </p:normalViewPr>
  <p:slideViewPr>
    <p:cSldViewPr snapToGrid="0">
      <p:cViewPr varScale="1">
        <p:scale>
          <a:sx n="91" d="100"/>
          <a:sy n="91" d="100"/>
        </p:scale>
        <p:origin x="322"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ndows Mail" userId="f8496612981ae563" providerId="LiveId" clId="{BF963C75-4D9A-4BAE-BE2C-D50392F4981D}"/>
    <pc:docChg chg="custSel addSld delSld modSld sldOrd">
      <pc:chgData name="Windows Mail" userId="f8496612981ae563" providerId="LiveId" clId="{BF963C75-4D9A-4BAE-BE2C-D50392F4981D}" dt="2021-06-07T19:21:46.833" v="4411" actId="13926"/>
      <pc:docMkLst>
        <pc:docMk/>
      </pc:docMkLst>
      <pc:sldChg chg="modSp del mod">
        <pc:chgData name="Windows Mail" userId="f8496612981ae563" providerId="LiveId" clId="{BF963C75-4D9A-4BAE-BE2C-D50392F4981D}" dt="2021-06-07T08:27:42.654" v="3543" actId="47"/>
        <pc:sldMkLst>
          <pc:docMk/>
          <pc:sldMk cId="2607128260" sldId="256"/>
        </pc:sldMkLst>
        <pc:spChg chg="mod">
          <ac:chgData name="Windows Mail" userId="f8496612981ae563" providerId="LiveId" clId="{BF963C75-4D9A-4BAE-BE2C-D50392F4981D}" dt="2021-06-05T05:21:48.090" v="2433" actId="20577"/>
          <ac:spMkLst>
            <pc:docMk/>
            <pc:sldMk cId="2607128260" sldId="256"/>
            <ac:spMk id="2" creationId="{6D1CA177-2604-437E-ACA3-EEE5BD2BF3C9}"/>
          </ac:spMkLst>
        </pc:spChg>
        <pc:spChg chg="mod">
          <ac:chgData name="Windows Mail" userId="f8496612981ae563" providerId="LiveId" clId="{BF963C75-4D9A-4BAE-BE2C-D50392F4981D}" dt="2021-06-05T05:22:51.999" v="2488" actId="255"/>
          <ac:spMkLst>
            <pc:docMk/>
            <pc:sldMk cId="2607128260" sldId="256"/>
            <ac:spMk id="11" creationId="{7B46B779-F490-47AC-915F-39D47D5E36DC}"/>
          </ac:spMkLst>
        </pc:spChg>
        <pc:spChg chg="mod">
          <ac:chgData name="Windows Mail" userId="f8496612981ae563" providerId="LiveId" clId="{BF963C75-4D9A-4BAE-BE2C-D50392F4981D}" dt="2021-06-05T05:23:04.514" v="2490" actId="20577"/>
          <ac:spMkLst>
            <pc:docMk/>
            <pc:sldMk cId="2607128260" sldId="256"/>
            <ac:spMk id="15" creationId="{A057EFE6-6225-4F1E-816E-046E41C63C12}"/>
          </ac:spMkLst>
        </pc:spChg>
        <pc:spChg chg="mod">
          <ac:chgData name="Windows Mail" userId="f8496612981ae563" providerId="LiveId" clId="{BF963C75-4D9A-4BAE-BE2C-D50392F4981D}" dt="2021-06-05T05:22:09.032" v="2446" actId="20577"/>
          <ac:spMkLst>
            <pc:docMk/>
            <pc:sldMk cId="2607128260" sldId="256"/>
            <ac:spMk id="19" creationId="{C8950CF2-A05D-41FC-AA01-EF97951ECB43}"/>
          </ac:spMkLst>
        </pc:spChg>
      </pc:sldChg>
      <pc:sldChg chg="modSp del mod">
        <pc:chgData name="Windows Mail" userId="f8496612981ae563" providerId="LiveId" clId="{BF963C75-4D9A-4BAE-BE2C-D50392F4981D}" dt="2021-06-01T16:46:36.450" v="1198" actId="47"/>
        <pc:sldMkLst>
          <pc:docMk/>
          <pc:sldMk cId="2086694886" sldId="258"/>
        </pc:sldMkLst>
        <pc:spChg chg="mod">
          <ac:chgData name="Windows Mail" userId="f8496612981ae563" providerId="LiveId" clId="{BF963C75-4D9A-4BAE-BE2C-D50392F4981D}" dt="2021-05-28T20:58:53.992" v="627" actId="20577"/>
          <ac:spMkLst>
            <pc:docMk/>
            <pc:sldMk cId="2086694886" sldId="258"/>
            <ac:spMk id="3" creationId="{A1FCC1C2-E070-400C-901C-890C15D613A0}"/>
          </ac:spMkLst>
        </pc:spChg>
      </pc:sldChg>
      <pc:sldChg chg="modSp mod ord">
        <pc:chgData name="Windows Mail" userId="f8496612981ae563" providerId="LiveId" clId="{BF963C75-4D9A-4BAE-BE2C-D50392F4981D}" dt="2021-06-07T19:10:42.167" v="4334" actId="122"/>
        <pc:sldMkLst>
          <pc:docMk/>
          <pc:sldMk cId="1856389388" sldId="259"/>
        </pc:sldMkLst>
        <pc:spChg chg="mod">
          <ac:chgData name="Windows Mail" userId="f8496612981ae563" providerId="LiveId" clId="{BF963C75-4D9A-4BAE-BE2C-D50392F4981D}" dt="2021-06-07T18:59:57.284" v="4094" actId="20577"/>
          <ac:spMkLst>
            <pc:docMk/>
            <pc:sldMk cId="1856389388" sldId="259"/>
            <ac:spMk id="2" creationId="{BE0CF6D6-7099-4B4E-9716-3081CAC7B132}"/>
          </ac:spMkLst>
        </pc:spChg>
        <pc:graphicFrameChg chg="mod modGraphic">
          <ac:chgData name="Windows Mail" userId="f8496612981ae563" providerId="LiveId" clId="{BF963C75-4D9A-4BAE-BE2C-D50392F4981D}" dt="2021-06-07T19:10:42.167" v="4334" actId="122"/>
          <ac:graphicFrameMkLst>
            <pc:docMk/>
            <pc:sldMk cId="1856389388" sldId="259"/>
            <ac:graphicFrameMk id="4" creationId="{D8C1FE04-95A6-48BD-BC7D-7F8A9E8D0F35}"/>
          </ac:graphicFrameMkLst>
        </pc:graphicFrameChg>
      </pc:sldChg>
      <pc:sldChg chg="modSp mod">
        <pc:chgData name="Windows Mail" userId="f8496612981ae563" providerId="LiveId" clId="{BF963C75-4D9A-4BAE-BE2C-D50392F4981D}" dt="2021-06-07T18:43:54.645" v="3693" actId="20577"/>
        <pc:sldMkLst>
          <pc:docMk/>
          <pc:sldMk cId="2822312718" sldId="261"/>
        </pc:sldMkLst>
        <pc:spChg chg="mod">
          <ac:chgData name="Windows Mail" userId="f8496612981ae563" providerId="LiveId" clId="{BF963C75-4D9A-4BAE-BE2C-D50392F4981D}" dt="2021-06-05T05:03:02.337" v="2072" actId="20577"/>
          <ac:spMkLst>
            <pc:docMk/>
            <pc:sldMk cId="2822312718" sldId="261"/>
            <ac:spMk id="3" creationId="{D132AA26-29B5-48D3-ABCE-582BC00FFD2B}"/>
          </ac:spMkLst>
        </pc:spChg>
        <pc:spChg chg="mod">
          <ac:chgData name="Windows Mail" userId="f8496612981ae563" providerId="LiveId" clId="{BF963C75-4D9A-4BAE-BE2C-D50392F4981D}" dt="2021-06-07T18:43:21.577" v="3669" actId="313"/>
          <ac:spMkLst>
            <pc:docMk/>
            <pc:sldMk cId="2822312718" sldId="261"/>
            <ac:spMk id="4" creationId="{CEE7083D-C1D8-4239-928D-0FC44EE288D7}"/>
          </ac:spMkLst>
        </pc:spChg>
        <pc:spChg chg="mod">
          <ac:chgData name="Windows Mail" userId="f8496612981ae563" providerId="LiveId" clId="{BF963C75-4D9A-4BAE-BE2C-D50392F4981D}" dt="2021-06-05T05:01:51.004" v="1991" actId="20577"/>
          <ac:spMkLst>
            <pc:docMk/>
            <pc:sldMk cId="2822312718" sldId="261"/>
            <ac:spMk id="5" creationId="{9EF2DA45-D02C-4E37-AF4F-9455ABEF0B65}"/>
          </ac:spMkLst>
        </pc:spChg>
        <pc:spChg chg="mod">
          <ac:chgData name="Windows Mail" userId="f8496612981ae563" providerId="LiveId" clId="{BF963C75-4D9A-4BAE-BE2C-D50392F4981D}" dt="2021-06-05T05:00:33.419" v="1930" actId="20577"/>
          <ac:spMkLst>
            <pc:docMk/>
            <pc:sldMk cId="2822312718" sldId="261"/>
            <ac:spMk id="6" creationId="{96ED701A-7630-499C-9C00-838004FCA307}"/>
          </ac:spMkLst>
        </pc:spChg>
        <pc:spChg chg="mod">
          <ac:chgData name="Windows Mail" userId="f8496612981ae563" providerId="LiveId" clId="{BF963C75-4D9A-4BAE-BE2C-D50392F4981D}" dt="2021-06-05T05:01:01.802" v="1945" actId="20577"/>
          <ac:spMkLst>
            <pc:docMk/>
            <pc:sldMk cId="2822312718" sldId="261"/>
            <ac:spMk id="7" creationId="{5D8CC2D2-16D0-44BB-93AF-A3BD6B9CC691}"/>
          </ac:spMkLst>
        </pc:spChg>
        <pc:spChg chg="mod">
          <ac:chgData name="Windows Mail" userId="f8496612981ae563" providerId="LiveId" clId="{BF963C75-4D9A-4BAE-BE2C-D50392F4981D}" dt="2021-06-05T05:02:47.966" v="2061" actId="20577"/>
          <ac:spMkLst>
            <pc:docMk/>
            <pc:sldMk cId="2822312718" sldId="261"/>
            <ac:spMk id="8" creationId="{28EBEC4C-70F1-40D7-B69D-BE801B0F3378}"/>
          </ac:spMkLst>
        </pc:spChg>
        <pc:spChg chg="mod">
          <ac:chgData name="Windows Mail" userId="f8496612981ae563" providerId="LiveId" clId="{BF963C75-4D9A-4BAE-BE2C-D50392F4981D}" dt="2021-06-05T05:02:13.449" v="2030" actId="20577"/>
          <ac:spMkLst>
            <pc:docMk/>
            <pc:sldMk cId="2822312718" sldId="261"/>
            <ac:spMk id="9" creationId="{62D3332B-8510-4BAA-ADD7-055C151E9725}"/>
          </ac:spMkLst>
        </pc:spChg>
        <pc:spChg chg="mod">
          <ac:chgData name="Windows Mail" userId="f8496612981ae563" providerId="LiveId" clId="{BF963C75-4D9A-4BAE-BE2C-D50392F4981D}" dt="2021-06-07T18:43:54.645" v="3693" actId="20577"/>
          <ac:spMkLst>
            <pc:docMk/>
            <pc:sldMk cId="2822312718" sldId="261"/>
            <ac:spMk id="12" creationId="{690C8521-21A5-43F6-A3FC-7B01580B33FB}"/>
          </ac:spMkLst>
        </pc:spChg>
        <pc:spChg chg="mod">
          <ac:chgData name="Windows Mail" userId="f8496612981ae563" providerId="LiveId" clId="{BF963C75-4D9A-4BAE-BE2C-D50392F4981D}" dt="2021-06-05T05:05:42.036" v="2146" actId="20577"/>
          <ac:spMkLst>
            <pc:docMk/>
            <pc:sldMk cId="2822312718" sldId="261"/>
            <ac:spMk id="15" creationId="{C6C73E41-D0EB-4EC2-8B03-C00E0FE6715E}"/>
          </ac:spMkLst>
        </pc:spChg>
        <pc:spChg chg="mod">
          <ac:chgData name="Windows Mail" userId="f8496612981ae563" providerId="LiveId" clId="{BF963C75-4D9A-4BAE-BE2C-D50392F4981D}" dt="2021-06-07T18:40:47.576" v="3625" actId="20577"/>
          <ac:spMkLst>
            <pc:docMk/>
            <pc:sldMk cId="2822312718" sldId="261"/>
            <ac:spMk id="18" creationId="{7D2A761E-7C5C-49C8-897C-9D86003B144C}"/>
          </ac:spMkLst>
        </pc:spChg>
        <pc:spChg chg="mod">
          <ac:chgData name="Windows Mail" userId="f8496612981ae563" providerId="LiveId" clId="{BF963C75-4D9A-4BAE-BE2C-D50392F4981D}" dt="2021-06-07T18:41:45.078" v="3640" actId="20577"/>
          <ac:spMkLst>
            <pc:docMk/>
            <pc:sldMk cId="2822312718" sldId="261"/>
            <ac:spMk id="21" creationId="{E62ECA12-3DC0-4E90-9F0E-83BEBAA99527}"/>
          </ac:spMkLst>
        </pc:spChg>
        <pc:spChg chg="mod">
          <ac:chgData name="Windows Mail" userId="f8496612981ae563" providerId="LiveId" clId="{BF963C75-4D9A-4BAE-BE2C-D50392F4981D}" dt="2021-06-05T05:05:08.174" v="2124" actId="20577"/>
          <ac:spMkLst>
            <pc:docMk/>
            <pc:sldMk cId="2822312718" sldId="261"/>
            <ac:spMk id="24" creationId="{5BBE8E99-BBB5-4EEA-AF8D-3A62FFF86A99}"/>
          </ac:spMkLst>
        </pc:spChg>
        <pc:spChg chg="mod">
          <ac:chgData name="Windows Mail" userId="f8496612981ae563" providerId="LiveId" clId="{BF963C75-4D9A-4BAE-BE2C-D50392F4981D}" dt="2021-06-07T18:40:10.911" v="3624" actId="20577"/>
          <ac:spMkLst>
            <pc:docMk/>
            <pc:sldMk cId="2822312718" sldId="261"/>
            <ac:spMk id="27" creationId="{72449A74-ED79-403E-BCEF-1C238ED34D3B}"/>
          </ac:spMkLst>
        </pc:spChg>
      </pc:sldChg>
      <pc:sldChg chg="addSp modSp new mod">
        <pc:chgData name="Windows Mail" userId="f8496612981ae563" providerId="LiveId" clId="{BF963C75-4D9A-4BAE-BE2C-D50392F4981D}" dt="2021-05-28T07:42:10.097" v="587" actId="20577"/>
        <pc:sldMkLst>
          <pc:docMk/>
          <pc:sldMk cId="3758325640" sldId="262"/>
        </pc:sldMkLst>
        <pc:spChg chg="add mod">
          <ac:chgData name="Windows Mail" userId="f8496612981ae563" providerId="LiveId" clId="{BF963C75-4D9A-4BAE-BE2C-D50392F4981D}" dt="2021-05-28T07:42:10.097" v="587" actId="20577"/>
          <ac:spMkLst>
            <pc:docMk/>
            <pc:sldMk cId="3758325640" sldId="262"/>
            <ac:spMk id="3" creationId="{02F70777-1A28-4B60-BD5E-34AAC4849073}"/>
          </ac:spMkLst>
        </pc:spChg>
      </pc:sldChg>
      <pc:sldChg chg="modSp new del mod">
        <pc:chgData name="Windows Mail" userId="f8496612981ae563" providerId="LiveId" clId="{BF963C75-4D9A-4BAE-BE2C-D50392F4981D}" dt="2021-06-07T07:23:35.558" v="3331" actId="47"/>
        <pc:sldMkLst>
          <pc:docMk/>
          <pc:sldMk cId="3434815390" sldId="263"/>
        </pc:sldMkLst>
        <pc:spChg chg="mod">
          <ac:chgData name="Windows Mail" userId="f8496612981ae563" providerId="LiveId" clId="{BF963C75-4D9A-4BAE-BE2C-D50392F4981D}" dt="2021-05-31T17:24:45.560" v="1083" actId="20577"/>
          <ac:spMkLst>
            <pc:docMk/>
            <pc:sldMk cId="3434815390" sldId="263"/>
            <ac:spMk id="2" creationId="{C2AF46CD-64AC-47FF-87BB-0449787DB3B8}"/>
          </ac:spMkLst>
        </pc:spChg>
        <pc:spChg chg="mod">
          <ac:chgData name="Windows Mail" userId="f8496612981ae563" providerId="LiveId" clId="{BF963C75-4D9A-4BAE-BE2C-D50392F4981D}" dt="2021-06-05T05:28:50.373" v="2832" actId="20577"/>
          <ac:spMkLst>
            <pc:docMk/>
            <pc:sldMk cId="3434815390" sldId="263"/>
            <ac:spMk id="3" creationId="{600319A0-E947-4714-AF95-470D21775E1D}"/>
          </ac:spMkLst>
        </pc:spChg>
      </pc:sldChg>
      <pc:sldChg chg="addSp delSp modSp new del mod">
        <pc:chgData name="Windows Mail" userId="f8496612981ae563" providerId="LiveId" clId="{BF963C75-4D9A-4BAE-BE2C-D50392F4981D}" dt="2021-05-31T17:40:43.474" v="1195" actId="47"/>
        <pc:sldMkLst>
          <pc:docMk/>
          <pc:sldMk cId="2072386550" sldId="264"/>
        </pc:sldMkLst>
        <pc:spChg chg="add">
          <ac:chgData name="Windows Mail" userId="f8496612981ae563" providerId="LiveId" clId="{BF963C75-4D9A-4BAE-BE2C-D50392F4981D}" dt="2021-05-31T17:30:05.453" v="1143"/>
          <ac:spMkLst>
            <pc:docMk/>
            <pc:sldMk cId="2072386550" sldId="264"/>
            <ac:spMk id="2" creationId="{04D2048D-379F-4D61-9454-66051C86C84E}"/>
          </ac:spMkLst>
        </pc:spChg>
        <pc:spChg chg="add mod">
          <ac:chgData name="Windows Mail" userId="f8496612981ae563" providerId="LiveId" clId="{BF963C75-4D9A-4BAE-BE2C-D50392F4981D}" dt="2021-05-31T17:34:48.536" v="1169" actId="20577"/>
          <ac:spMkLst>
            <pc:docMk/>
            <pc:sldMk cId="2072386550" sldId="264"/>
            <ac:spMk id="3" creationId="{E9949AB4-EE93-4A34-B54E-853C1C1C11C1}"/>
          </ac:spMkLst>
        </pc:spChg>
        <pc:spChg chg="add mod">
          <ac:chgData name="Windows Mail" userId="f8496612981ae563" providerId="LiveId" clId="{BF963C75-4D9A-4BAE-BE2C-D50392F4981D}" dt="2021-05-31T17:34:35.502" v="1168" actId="14100"/>
          <ac:spMkLst>
            <pc:docMk/>
            <pc:sldMk cId="2072386550" sldId="264"/>
            <ac:spMk id="5" creationId="{13E91F4C-411A-400A-B6BA-67B6363FB378}"/>
          </ac:spMkLst>
        </pc:spChg>
        <pc:spChg chg="add mod">
          <ac:chgData name="Windows Mail" userId="f8496612981ae563" providerId="LiveId" clId="{BF963C75-4D9A-4BAE-BE2C-D50392F4981D}" dt="2021-05-31T17:35:31.100" v="1170" actId="20577"/>
          <ac:spMkLst>
            <pc:docMk/>
            <pc:sldMk cId="2072386550" sldId="264"/>
            <ac:spMk id="6" creationId="{860C359C-DDA9-432D-ADCF-160BB5DA4602}"/>
          </ac:spMkLst>
        </pc:spChg>
        <pc:spChg chg="add mod">
          <ac:chgData name="Windows Mail" userId="f8496612981ae563" providerId="LiveId" clId="{BF963C75-4D9A-4BAE-BE2C-D50392F4981D}" dt="2021-05-31T17:33:23.732" v="1152" actId="6549"/>
          <ac:spMkLst>
            <pc:docMk/>
            <pc:sldMk cId="2072386550" sldId="264"/>
            <ac:spMk id="7" creationId="{2CC7A5B6-F401-4CEF-92B0-A94392DB637E}"/>
          </ac:spMkLst>
        </pc:spChg>
        <pc:picChg chg="add del mod">
          <ac:chgData name="Windows Mail" userId="f8496612981ae563" providerId="LiveId" clId="{BF963C75-4D9A-4BAE-BE2C-D50392F4981D}" dt="2021-05-31T17:33:36.234" v="1154" actId="478"/>
          <ac:picMkLst>
            <pc:docMk/>
            <pc:sldMk cId="2072386550" sldId="264"/>
            <ac:picMk id="1026" creationId="{4D408B04-F03F-4FB0-B1EC-3B0A53E5CEAE}"/>
          </ac:picMkLst>
        </pc:picChg>
        <pc:picChg chg="add mod">
          <ac:chgData name="Windows Mail" userId="f8496612981ae563" providerId="LiveId" clId="{BF963C75-4D9A-4BAE-BE2C-D50392F4981D}" dt="2021-05-31T17:33:32.382" v="1153" actId="14100"/>
          <ac:picMkLst>
            <pc:docMk/>
            <pc:sldMk cId="2072386550" sldId="264"/>
            <ac:picMk id="1029" creationId="{825FC5AB-C7D4-488D-AA0F-910614DBACB4}"/>
          </ac:picMkLst>
        </pc:picChg>
      </pc:sldChg>
      <pc:sldChg chg="addSp modSp new mod ord">
        <pc:chgData name="Windows Mail" userId="f8496612981ae563" providerId="LiveId" clId="{BF963C75-4D9A-4BAE-BE2C-D50392F4981D}" dt="2021-06-07T19:21:46.833" v="4411" actId="13926"/>
        <pc:sldMkLst>
          <pc:docMk/>
          <pc:sldMk cId="2350455385" sldId="265"/>
        </pc:sldMkLst>
        <pc:spChg chg="add mod">
          <ac:chgData name="Windows Mail" userId="f8496612981ae563" providerId="LiveId" clId="{BF963C75-4D9A-4BAE-BE2C-D50392F4981D}" dt="2021-06-07T19:21:46.833" v="4411" actId="13926"/>
          <ac:spMkLst>
            <pc:docMk/>
            <pc:sldMk cId="2350455385" sldId="265"/>
            <ac:spMk id="3" creationId="{926EE03B-670F-4E68-A919-2A0BDE8F5C1F}"/>
          </ac:spMkLst>
        </pc:spChg>
        <pc:picChg chg="add mod">
          <ac:chgData name="Windows Mail" userId="f8496612981ae563" providerId="LiveId" clId="{BF963C75-4D9A-4BAE-BE2C-D50392F4981D}" dt="2021-05-31T17:40:38.910" v="1194" actId="1076"/>
          <ac:picMkLst>
            <pc:docMk/>
            <pc:sldMk cId="2350455385" sldId="265"/>
            <ac:picMk id="4" creationId="{AF5E743D-D336-4290-92D4-EAB02C7324E7}"/>
          </ac:picMkLst>
        </pc:picChg>
      </pc:sldChg>
      <pc:sldChg chg="addSp delSp modSp new mod ord">
        <pc:chgData name="Windows Mail" userId="f8496612981ae563" providerId="LiveId" clId="{BF963C75-4D9A-4BAE-BE2C-D50392F4981D}" dt="2021-06-07T19:03:37.709" v="4161" actId="20577"/>
        <pc:sldMkLst>
          <pc:docMk/>
          <pc:sldMk cId="994251582" sldId="266"/>
        </pc:sldMkLst>
        <pc:spChg chg="mod">
          <ac:chgData name="Windows Mail" userId="f8496612981ae563" providerId="LiveId" clId="{BF963C75-4D9A-4BAE-BE2C-D50392F4981D}" dt="2021-06-07T19:03:37.709" v="4161" actId="20577"/>
          <ac:spMkLst>
            <pc:docMk/>
            <pc:sldMk cId="994251582" sldId="266"/>
            <ac:spMk id="2" creationId="{D7B7D39A-2DA8-470B-B6B9-F5A8FC79BF11}"/>
          </ac:spMkLst>
        </pc:spChg>
        <pc:spChg chg="del">
          <ac:chgData name="Windows Mail" userId="f8496612981ae563" providerId="LiveId" clId="{BF963C75-4D9A-4BAE-BE2C-D50392F4981D}" dt="2021-06-03T20:02:59.423" v="1259" actId="3680"/>
          <ac:spMkLst>
            <pc:docMk/>
            <pc:sldMk cId="994251582" sldId="266"/>
            <ac:spMk id="3" creationId="{28C83699-5BC1-4C95-A5AB-4D8E091D0275}"/>
          </ac:spMkLst>
        </pc:spChg>
        <pc:graphicFrameChg chg="add mod ord modGraphic">
          <ac:chgData name="Windows Mail" userId="f8496612981ae563" providerId="LiveId" clId="{BF963C75-4D9A-4BAE-BE2C-D50392F4981D}" dt="2021-06-07T19:03:03.650" v="4144" actId="122"/>
          <ac:graphicFrameMkLst>
            <pc:docMk/>
            <pc:sldMk cId="994251582" sldId="266"/>
            <ac:graphicFrameMk id="4" creationId="{DB1D50F0-C381-42CF-B723-23F6D0867065}"/>
          </ac:graphicFrameMkLst>
        </pc:graphicFrameChg>
        <pc:graphicFrameChg chg="add mod modGraphic">
          <ac:chgData name="Windows Mail" userId="f8496612981ae563" providerId="LiveId" clId="{BF963C75-4D9A-4BAE-BE2C-D50392F4981D}" dt="2021-06-07T18:58:36.581" v="4056" actId="122"/>
          <ac:graphicFrameMkLst>
            <pc:docMk/>
            <pc:sldMk cId="994251582" sldId="266"/>
            <ac:graphicFrameMk id="5" creationId="{F6F2C964-F43A-4893-A096-292400254515}"/>
          </ac:graphicFrameMkLst>
        </pc:graphicFrameChg>
        <pc:graphicFrameChg chg="add mod modGraphic">
          <ac:chgData name="Windows Mail" userId="f8496612981ae563" providerId="LiveId" clId="{BF963C75-4D9A-4BAE-BE2C-D50392F4981D}" dt="2021-06-07T19:01:42.773" v="4136" actId="20577"/>
          <ac:graphicFrameMkLst>
            <pc:docMk/>
            <pc:sldMk cId="994251582" sldId="266"/>
            <ac:graphicFrameMk id="6" creationId="{9F616C1B-D890-40F3-808E-27CE6024B888}"/>
          </ac:graphicFrameMkLst>
        </pc:graphicFrameChg>
        <pc:graphicFrameChg chg="add mod modGraphic">
          <ac:chgData name="Windows Mail" userId="f8496612981ae563" providerId="LiveId" clId="{BF963C75-4D9A-4BAE-BE2C-D50392F4981D}" dt="2021-06-07T18:58:51.505" v="4058" actId="122"/>
          <ac:graphicFrameMkLst>
            <pc:docMk/>
            <pc:sldMk cId="994251582" sldId="266"/>
            <ac:graphicFrameMk id="7" creationId="{91A781F4-DDBD-4FE0-A111-92D7B72066CC}"/>
          </ac:graphicFrameMkLst>
        </pc:graphicFrameChg>
      </pc:sldChg>
      <pc:sldChg chg="addSp delSp modSp new mod">
        <pc:chgData name="Windows Mail" userId="f8496612981ae563" providerId="LiveId" clId="{BF963C75-4D9A-4BAE-BE2C-D50392F4981D}" dt="2021-06-07T19:18:21.315" v="4409" actId="1076"/>
        <pc:sldMkLst>
          <pc:docMk/>
          <pc:sldMk cId="4141816574" sldId="267"/>
        </pc:sldMkLst>
        <pc:spChg chg="mod">
          <ac:chgData name="Windows Mail" userId="f8496612981ae563" providerId="LiveId" clId="{BF963C75-4D9A-4BAE-BE2C-D50392F4981D}" dt="2021-06-07T08:28:41.810" v="3595" actId="27636"/>
          <ac:spMkLst>
            <pc:docMk/>
            <pc:sldMk cId="4141816574" sldId="267"/>
            <ac:spMk id="2" creationId="{C8419E15-5A1F-4A04-919B-84230CB8F7BA}"/>
          </ac:spMkLst>
        </pc:spChg>
        <pc:spChg chg="del">
          <ac:chgData name="Windows Mail" userId="f8496612981ae563" providerId="LiveId" clId="{BF963C75-4D9A-4BAE-BE2C-D50392F4981D}" dt="2021-06-07T06:51:55.603" v="2883" actId="1032"/>
          <ac:spMkLst>
            <pc:docMk/>
            <pc:sldMk cId="4141816574" sldId="267"/>
            <ac:spMk id="3" creationId="{883374B0-5FAC-458B-8872-F118CE5D2B5A}"/>
          </ac:spMkLst>
        </pc:spChg>
        <pc:spChg chg="add del mod">
          <ac:chgData name="Windows Mail" userId="f8496612981ae563" providerId="LiveId" clId="{BF963C75-4D9A-4BAE-BE2C-D50392F4981D}" dt="2021-06-07T08:22:36.051" v="3398"/>
          <ac:spMkLst>
            <pc:docMk/>
            <pc:sldMk cId="4141816574" sldId="267"/>
            <ac:spMk id="7" creationId="{A6D83D92-E30E-4CFA-B15A-54AA8BABBACC}"/>
          </ac:spMkLst>
        </pc:spChg>
        <pc:graphicFrameChg chg="add del mod modGraphic">
          <ac:chgData name="Windows Mail" userId="f8496612981ae563" providerId="LiveId" clId="{BF963C75-4D9A-4BAE-BE2C-D50392F4981D}" dt="2021-06-07T08:22:21.365" v="3397" actId="478"/>
          <ac:graphicFrameMkLst>
            <pc:docMk/>
            <pc:sldMk cId="4141816574" sldId="267"/>
            <ac:graphicFrameMk id="4" creationId="{414C8676-78C7-43AE-81B6-26E45BA6A491}"/>
          </ac:graphicFrameMkLst>
        </pc:graphicFrameChg>
        <pc:graphicFrameChg chg="add mod modGraphic">
          <ac:chgData name="Windows Mail" userId="f8496612981ae563" providerId="LiveId" clId="{BF963C75-4D9A-4BAE-BE2C-D50392F4981D}" dt="2021-06-07T19:18:14.662" v="4408" actId="1076"/>
          <ac:graphicFrameMkLst>
            <pc:docMk/>
            <pc:sldMk cId="4141816574" sldId="267"/>
            <ac:graphicFrameMk id="5" creationId="{1576863D-BDA8-4ABE-B78F-4BDDD2389E08}"/>
          </ac:graphicFrameMkLst>
        </pc:graphicFrameChg>
        <pc:graphicFrameChg chg="add mod">
          <ac:chgData name="Windows Mail" userId="f8496612981ae563" providerId="LiveId" clId="{BF963C75-4D9A-4BAE-BE2C-D50392F4981D}" dt="2021-06-07T19:18:21.315" v="4409" actId="1076"/>
          <ac:graphicFrameMkLst>
            <pc:docMk/>
            <pc:sldMk cId="4141816574" sldId="267"/>
            <ac:graphicFrameMk id="6" creationId="{C27C5A63-EFDD-4E06-931E-BAA393ECBF16}"/>
          </ac:graphicFrameMkLst>
        </pc:graphicFrameChg>
        <pc:graphicFrameChg chg="add mod">
          <ac:chgData name="Windows Mail" userId="f8496612981ae563" providerId="LiveId" clId="{BF963C75-4D9A-4BAE-BE2C-D50392F4981D}" dt="2021-06-07T19:16:22.689" v="4391" actId="1076"/>
          <ac:graphicFrameMkLst>
            <pc:docMk/>
            <pc:sldMk cId="4141816574" sldId="267"/>
            <ac:graphicFrameMk id="8" creationId="{E5A8704F-7872-43A7-80A8-9E6C7EBB9465}"/>
          </ac:graphicFrameMkLst>
        </pc:graphicFrameChg>
      </pc:sldChg>
      <pc:sldChg chg="addSp delSp modSp new mod ord">
        <pc:chgData name="Windows Mail" userId="f8496612981ae563" providerId="LiveId" clId="{BF963C75-4D9A-4BAE-BE2C-D50392F4981D}" dt="2021-06-07T19:03:24.654" v="4146"/>
        <pc:sldMkLst>
          <pc:docMk/>
          <pc:sldMk cId="2873634860" sldId="268"/>
        </pc:sldMkLst>
        <pc:spChg chg="mod">
          <ac:chgData name="Windows Mail" userId="f8496612981ae563" providerId="LiveId" clId="{BF963C75-4D9A-4BAE-BE2C-D50392F4981D}" dt="2021-06-07T07:19:01.390" v="3313" actId="122"/>
          <ac:spMkLst>
            <pc:docMk/>
            <pc:sldMk cId="2873634860" sldId="268"/>
            <ac:spMk id="2" creationId="{AB36D545-CDF6-45FB-AF8D-2A5170D11DA7}"/>
          </ac:spMkLst>
        </pc:spChg>
        <pc:spChg chg="del">
          <ac:chgData name="Windows Mail" userId="f8496612981ae563" providerId="LiveId" clId="{BF963C75-4D9A-4BAE-BE2C-D50392F4981D}" dt="2021-06-07T07:07:52.991" v="2979" actId="3680"/>
          <ac:spMkLst>
            <pc:docMk/>
            <pc:sldMk cId="2873634860" sldId="268"/>
            <ac:spMk id="3" creationId="{7B74986F-A510-4FD1-9C39-C7E05B30ACFF}"/>
          </ac:spMkLst>
        </pc:spChg>
        <pc:graphicFrameChg chg="add mod ord modGraphic">
          <ac:chgData name="Windows Mail" userId="f8496612981ae563" providerId="LiveId" clId="{BF963C75-4D9A-4BAE-BE2C-D50392F4981D}" dt="2021-06-07T07:18:48.851" v="3310" actId="14100"/>
          <ac:graphicFrameMkLst>
            <pc:docMk/>
            <pc:sldMk cId="2873634860" sldId="268"/>
            <ac:graphicFrameMk id="4" creationId="{580F899C-A7AC-430F-A4C5-0A09E5277156}"/>
          </ac:graphicFrameMkLst>
        </pc:graphicFrameChg>
        <pc:graphicFrameChg chg="add mod modGraphic">
          <ac:chgData name="Windows Mail" userId="f8496612981ae563" providerId="LiveId" clId="{BF963C75-4D9A-4BAE-BE2C-D50392F4981D}" dt="2021-06-07T18:50:07.650" v="3797" actId="20577"/>
          <ac:graphicFrameMkLst>
            <pc:docMk/>
            <pc:sldMk cId="2873634860" sldId="268"/>
            <ac:graphicFrameMk id="5" creationId="{6334CED0-FF29-499A-9941-CA95BAC7F747}"/>
          </ac:graphicFrameMkLst>
        </pc:graphicFrameChg>
      </pc:sldChg>
      <pc:sldChg chg="addSp delSp modSp new mod">
        <pc:chgData name="Windows Mail" userId="f8496612981ae563" providerId="LiveId" clId="{BF963C75-4D9A-4BAE-BE2C-D50392F4981D}" dt="2021-06-07T19:11:29.213" v="4363" actId="122"/>
        <pc:sldMkLst>
          <pc:docMk/>
          <pc:sldMk cId="4729062" sldId="269"/>
        </pc:sldMkLst>
        <pc:spChg chg="mod">
          <ac:chgData name="Windows Mail" userId="f8496612981ae563" providerId="LiveId" clId="{BF963C75-4D9A-4BAE-BE2C-D50392F4981D}" dt="2021-06-07T19:04:32.893" v="4192" actId="122"/>
          <ac:spMkLst>
            <pc:docMk/>
            <pc:sldMk cId="4729062" sldId="269"/>
            <ac:spMk id="2" creationId="{461028C7-1FD6-47DE-ADEC-E669F6DDC59D}"/>
          </ac:spMkLst>
        </pc:spChg>
        <pc:spChg chg="del">
          <ac:chgData name="Windows Mail" userId="f8496612981ae563" providerId="LiveId" clId="{BF963C75-4D9A-4BAE-BE2C-D50392F4981D}" dt="2021-06-07T19:05:08.929" v="4193" actId="3680"/>
          <ac:spMkLst>
            <pc:docMk/>
            <pc:sldMk cId="4729062" sldId="269"/>
            <ac:spMk id="3" creationId="{9FADA9B7-F2E8-4A53-ABC2-8DA1AB1C3EBE}"/>
          </ac:spMkLst>
        </pc:spChg>
        <pc:graphicFrameChg chg="add mod ord modGraphic">
          <ac:chgData name="Windows Mail" userId="f8496612981ae563" providerId="LiveId" clId="{BF963C75-4D9A-4BAE-BE2C-D50392F4981D}" dt="2021-06-07T19:11:29.213" v="4363" actId="122"/>
          <ac:graphicFrameMkLst>
            <pc:docMk/>
            <pc:sldMk cId="4729062" sldId="269"/>
            <ac:graphicFrameMk id="4" creationId="{77D85CAE-2440-477F-9346-3DBC870E56E6}"/>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7DEAE6-0576-43A5-93F6-5B0FF6DE1C9F}" type="doc">
      <dgm:prSet loTypeId="urn:microsoft.com/office/officeart/2005/8/layout/process1" loCatId="process" qsTypeId="urn:microsoft.com/office/officeart/2005/8/quickstyle/simple1" qsCatId="simple" csTypeId="urn:microsoft.com/office/officeart/2005/8/colors/accent1_2" csCatId="accent1" phldr="1"/>
      <dgm:spPr/>
    </dgm:pt>
    <dgm:pt modelId="{2172BFFD-979C-45A5-97E2-8CA2CF316673}">
      <dgm:prSet phldrT="[טקסט]" custT="1"/>
      <dgm:spPr/>
      <dgm:t>
        <a:bodyPr/>
        <a:lstStyle/>
        <a:p>
          <a:pPr rtl="1"/>
          <a:r>
            <a:rPr lang="en-US" sz="2400" dirty="0"/>
            <a:t>Team Tour</a:t>
          </a:r>
          <a:endParaRPr lang="he-IL" sz="2400" dirty="0"/>
        </a:p>
      </dgm:t>
    </dgm:pt>
    <dgm:pt modelId="{EBF5B487-8115-46C4-955F-D1D876230F25}" type="parTrans" cxnId="{6A67A801-D7FB-411D-A34A-A9735897ECB6}">
      <dgm:prSet/>
      <dgm:spPr/>
      <dgm:t>
        <a:bodyPr/>
        <a:lstStyle/>
        <a:p>
          <a:pPr rtl="1"/>
          <a:endParaRPr lang="he-IL"/>
        </a:p>
      </dgm:t>
    </dgm:pt>
    <dgm:pt modelId="{9C6EEFA5-4EEB-4D22-A309-DBD2C0392338}" type="sibTrans" cxnId="{6A67A801-D7FB-411D-A34A-A9735897ECB6}">
      <dgm:prSet/>
      <dgm:spPr/>
      <dgm:t>
        <a:bodyPr/>
        <a:lstStyle/>
        <a:p>
          <a:pPr rtl="1"/>
          <a:endParaRPr lang="he-IL"/>
        </a:p>
      </dgm:t>
    </dgm:pt>
    <dgm:pt modelId="{A516BA16-91BD-49A8-9CEB-A1CE04E0A5D8}">
      <dgm:prSet phldrT="[טקסט]" custT="1"/>
      <dgm:spPr/>
      <dgm:t>
        <a:bodyPr/>
        <a:lstStyle/>
        <a:p>
          <a:pPr rtl="1"/>
          <a:r>
            <a:rPr lang="en-US" sz="2400" dirty="0"/>
            <a:t>New York</a:t>
          </a:r>
          <a:endParaRPr lang="he-IL" sz="2400" dirty="0"/>
        </a:p>
      </dgm:t>
    </dgm:pt>
    <dgm:pt modelId="{F117FF94-4C71-49E8-8B07-CF323522EE4C}" type="parTrans" cxnId="{B43EFCC1-AA5B-4EE6-B092-4FCD862FE628}">
      <dgm:prSet/>
      <dgm:spPr/>
      <dgm:t>
        <a:bodyPr/>
        <a:lstStyle/>
        <a:p>
          <a:pPr rtl="1"/>
          <a:endParaRPr lang="he-IL"/>
        </a:p>
      </dgm:t>
    </dgm:pt>
    <dgm:pt modelId="{382BFBA9-5C1B-42AC-AE08-3ED11DF7EA71}" type="sibTrans" cxnId="{B43EFCC1-AA5B-4EE6-B092-4FCD862FE628}">
      <dgm:prSet/>
      <dgm:spPr/>
      <dgm:t>
        <a:bodyPr/>
        <a:lstStyle/>
        <a:p>
          <a:pPr rtl="1"/>
          <a:endParaRPr lang="he-IL"/>
        </a:p>
      </dgm:t>
    </dgm:pt>
    <dgm:pt modelId="{7F162829-38AC-40A9-9895-7FC29FD1CAA5}">
      <dgm:prSet phldrT="[טקסט]" custT="1"/>
      <dgm:spPr/>
      <dgm:t>
        <a:bodyPr/>
        <a:lstStyle/>
        <a:p>
          <a:pPr rtl="1"/>
          <a:r>
            <a:rPr lang="en-US" sz="2400" dirty="0"/>
            <a:t>Washington</a:t>
          </a:r>
          <a:endParaRPr lang="he-IL" sz="2400" dirty="0"/>
        </a:p>
      </dgm:t>
    </dgm:pt>
    <dgm:pt modelId="{81A5B836-2597-4525-8E6C-B5546819BD53}" type="parTrans" cxnId="{8B5DAC7D-5F53-4F1C-96B4-05F166811D8A}">
      <dgm:prSet/>
      <dgm:spPr/>
      <dgm:t>
        <a:bodyPr/>
        <a:lstStyle/>
        <a:p>
          <a:pPr rtl="1"/>
          <a:endParaRPr lang="he-IL"/>
        </a:p>
      </dgm:t>
    </dgm:pt>
    <dgm:pt modelId="{BB2FDCE9-DA55-4708-A355-841B38724BEE}" type="sibTrans" cxnId="{8B5DAC7D-5F53-4F1C-96B4-05F166811D8A}">
      <dgm:prSet/>
      <dgm:spPr/>
      <dgm:t>
        <a:bodyPr/>
        <a:lstStyle/>
        <a:p>
          <a:pPr rtl="1"/>
          <a:endParaRPr lang="he-IL"/>
        </a:p>
      </dgm:t>
    </dgm:pt>
    <dgm:pt modelId="{D7F2BC7D-8381-4D52-9E15-F592BAA44644}" type="pres">
      <dgm:prSet presAssocID="{C87DEAE6-0576-43A5-93F6-5B0FF6DE1C9F}" presName="Name0" presStyleCnt="0">
        <dgm:presLayoutVars>
          <dgm:dir/>
          <dgm:resizeHandles val="exact"/>
        </dgm:presLayoutVars>
      </dgm:prSet>
      <dgm:spPr/>
    </dgm:pt>
    <dgm:pt modelId="{372BF52B-86DC-4F63-A0B7-3EB30E11C82B}" type="pres">
      <dgm:prSet presAssocID="{2172BFFD-979C-45A5-97E2-8CA2CF316673}" presName="node" presStyleLbl="node1" presStyleIdx="0" presStyleCnt="3" custLinFactNeighborX="3929" custLinFactNeighborY="-58279">
        <dgm:presLayoutVars>
          <dgm:bulletEnabled val="1"/>
        </dgm:presLayoutVars>
      </dgm:prSet>
      <dgm:spPr/>
    </dgm:pt>
    <dgm:pt modelId="{0A09B695-B57C-4977-A1A8-D703FDDBDF98}" type="pres">
      <dgm:prSet presAssocID="{9C6EEFA5-4EEB-4D22-A309-DBD2C0392338}" presName="sibTrans" presStyleLbl="sibTrans2D1" presStyleIdx="0" presStyleCnt="2"/>
      <dgm:spPr/>
    </dgm:pt>
    <dgm:pt modelId="{43D63124-1FAF-484A-B785-73C51DB203F2}" type="pres">
      <dgm:prSet presAssocID="{9C6EEFA5-4EEB-4D22-A309-DBD2C0392338}" presName="connectorText" presStyleLbl="sibTrans2D1" presStyleIdx="0" presStyleCnt="2"/>
      <dgm:spPr/>
    </dgm:pt>
    <dgm:pt modelId="{62A8C28A-ED27-4CAD-99A8-FBFF64D2DBA4}" type="pres">
      <dgm:prSet presAssocID="{A516BA16-91BD-49A8-9CEB-A1CE04E0A5D8}" presName="node" presStyleLbl="node1" presStyleIdx="1" presStyleCnt="3" custLinFactNeighborY="-60243">
        <dgm:presLayoutVars>
          <dgm:bulletEnabled val="1"/>
        </dgm:presLayoutVars>
      </dgm:prSet>
      <dgm:spPr/>
    </dgm:pt>
    <dgm:pt modelId="{1D6D541B-F617-47B8-8435-261BA5EF7770}" type="pres">
      <dgm:prSet presAssocID="{382BFBA9-5C1B-42AC-AE08-3ED11DF7EA71}" presName="sibTrans" presStyleLbl="sibTrans2D1" presStyleIdx="1" presStyleCnt="2"/>
      <dgm:spPr/>
    </dgm:pt>
    <dgm:pt modelId="{F6B239A0-E55F-44D1-8152-4B561710FD79}" type="pres">
      <dgm:prSet presAssocID="{382BFBA9-5C1B-42AC-AE08-3ED11DF7EA71}" presName="connectorText" presStyleLbl="sibTrans2D1" presStyleIdx="1" presStyleCnt="2"/>
      <dgm:spPr/>
    </dgm:pt>
    <dgm:pt modelId="{F8FE9622-892B-491B-8779-1E4922DA6A1C}" type="pres">
      <dgm:prSet presAssocID="{7F162829-38AC-40A9-9895-7FC29FD1CAA5}" presName="node" presStyleLbl="node1" presStyleIdx="2" presStyleCnt="3" custLinFactNeighborX="982" custLinFactNeighborY="-59589">
        <dgm:presLayoutVars>
          <dgm:bulletEnabled val="1"/>
        </dgm:presLayoutVars>
      </dgm:prSet>
      <dgm:spPr/>
    </dgm:pt>
  </dgm:ptLst>
  <dgm:cxnLst>
    <dgm:cxn modelId="{6A67A801-D7FB-411D-A34A-A9735897ECB6}" srcId="{C87DEAE6-0576-43A5-93F6-5B0FF6DE1C9F}" destId="{2172BFFD-979C-45A5-97E2-8CA2CF316673}" srcOrd="0" destOrd="0" parTransId="{EBF5B487-8115-46C4-955F-D1D876230F25}" sibTransId="{9C6EEFA5-4EEB-4D22-A309-DBD2C0392338}"/>
    <dgm:cxn modelId="{C140CE42-4A7A-480B-958F-175514B8F669}" type="presOf" srcId="{C87DEAE6-0576-43A5-93F6-5B0FF6DE1C9F}" destId="{D7F2BC7D-8381-4D52-9E15-F592BAA44644}" srcOrd="0" destOrd="0" presId="urn:microsoft.com/office/officeart/2005/8/layout/process1"/>
    <dgm:cxn modelId="{8B5DAC7D-5F53-4F1C-96B4-05F166811D8A}" srcId="{C87DEAE6-0576-43A5-93F6-5B0FF6DE1C9F}" destId="{7F162829-38AC-40A9-9895-7FC29FD1CAA5}" srcOrd="2" destOrd="0" parTransId="{81A5B836-2597-4525-8E6C-B5546819BD53}" sibTransId="{BB2FDCE9-DA55-4708-A355-841B38724BEE}"/>
    <dgm:cxn modelId="{710CB996-48BA-4DE4-A182-1F65F08D6741}" type="presOf" srcId="{382BFBA9-5C1B-42AC-AE08-3ED11DF7EA71}" destId="{F6B239A0-E55F-44D1-8152-4B561710FD79}" srcOrd="1" destOrd="0" presId="urn:microsoft.com/office/officeart/2005/8/layout/process1"/>
    <dgm:cxn modelId="{902F8AA0-6C91-41B0-A247-07A21BDF750D}" type="presOf" srcId="{382BFBA9-5C1B-42AC-AE08-3ED11DF7EA71}" destId="{1D6D541B-F617-47B8-8435-261BA5EF7770}" srcOrd="0" destOrd="0" presId="urn:microsoft.com/office/officeart/2005/8/layout/process1"/>
    <dgm:cxn modelId="{C7814FA2-4699-4712-9663-A9FE8359F6D5}" type="presOf" srcId="{9C6EEFA5-4EEB-4D22-A309-DBD2C0392338}" destId="{0A09B695-B57C-4977-A1A8-D703FDDBDF98}" srcOrd="0" destOrd="0" presId="urn:microsoft.com/office/officeart/2005/8/layout/process1"/>
    <dgm:cxn modelId="{08A3C5B9-6563-4AD4-84F2-513AE14602D7}" type="presOf" srcId="{7F162829-38AC-40A9-9895-7FC29FD1CAA5}" destId="{F8FE9622-892B-491B-8779-1E4922DA6A1C}" srcOrd="0" destOrd="0" presId="urn:microsoft.com/office/officeart/2005/8/layout/process1"/>
    <dgm:cxn modelId="{23CCA2BA-D87D-4D30-A272-FEBD9DB35489}" type="presOf" srcId="{2172BFFD-979C-45A5-97E2-8CA2CF316673}" destId="{372BF52B-86DC-4F63-A0B7-3EB30E11C82B}" srcOrd="0" destOrd="0" presId="urn:microsoft.com/office/officeart/2005/8/layout/process1"/>
    <dgm:cxn modelId="{B43EFCC1-AA5B-4EE6-B092-4FCD862FE628}" srcId="{C87DEAE6-0576-43A5-93F6-5B0FF6DE1C9F}" destId="{A516BA16-91BD-49A8-9CEB-A1CE04E0A5D8}" srcOrd="1" destOrd="0" parTransId="{F117FF94-4C71-49E8-8B07-CF323522EE4C}" sibTransId="{382BFBA9-5C1B-42AC-AE08-3ED11DF7EA71}"/>
    <dgm:cxn modelId="{9ADA98E0-8A10-4EE7-97B6-F89F54F9B52C}" type="presOf" srcId="{9C6EEFA5-4EEB-4D22-A309-DBD2C0392338}" destId="{43D63124-1FAF-484A-B785-73C51DB203F2}" srcOrd="1" destOrd="0" presId="urn:microsoft.com/office/officeart/2005/8/layout/process1"/>
    <dgm:cxn modelId="{AF672CF5-E391-4730-8966-7F220E78DB9E}" type="presOf" srcId="{A516BA16-91BD-49A8-9CEB-A1CE04E0A5D8}" destId="{62A8C28A-ED27-4CAD-99A8-FBFF64D2DBA4}" srcOrd="0" destOrd="0" presId="urn:microsoft.com/office/officeart/2005/8/layout/process1"/>
    <dgm:cxn modelId="{692C0524-BBBE-476C-B788-8F8132026D83}" type="presParOf" srcId="{D7F2BC7D-8381-4D52-9E15-F592BAA44644}" destId="{372BF52B-86DC-4F63-A0B7-3EB30E11C82B}" srcOrd="0" destOrd="0" presId="urn:microsoft.com/office/officeart/2005/8/layout/process1"/>
    <dgm:cxn modelId="{82461012-90C7-4E61-8166-C13FCC7C73F7}" type="presParOf" srcId="{D7F2BC7D-8381-4D52-9E15-F592BAA44644}" destId="{0A09B695-B57C-4977-A1A8-D703FDDBDF98}" srcOrd="1" destOrd="0" presId="urn:microsoft.com/office/officeart/2005/8/layout/process1"/>
    <dgm:cxn modelId="{986D762B-2B14-4AA8-AB8E-D79028AD6E07}" type="presParOf" srcId="{0A09B695-B57C-4977-A1A8-D703FDDBDF98}" destId="{43D63124-1FAF-484A-B785-73C51DB203F2}" srcOrd="0" destOrd="0" presId="urn:microsoft.com/office/officeart/2005/8/layout/process1"/>
    <dgm:cxn modelId="{A7400700-C9C6-414D-B8BA-72B99481B8F6}" type="presParOf" srcId="{D7F2BC7D-8381-4D52-9E15-F592BAA44644}" destId="{62A8C28A-ED27-4CAD-99A8-FBFF64D2DBA4}" srcOrd="2" destOrd="0" presId="urn:microsoft.com/office/officeart/2005/8/layout/process1"/>
    <dgm:cxn modelId="{A03713F7-54FE-4132-9D62-3A66CC449BBB}" type="presParOf" srcId="{D7F2BC7D-8381-4D52-9E15-F592BAA44644}" destId="{1D6D541B-F617-47B8-8435-261BA5EF7770}" srcOrd="3" destOrd="0" presId="urn:microsoft.com/office/officeart/2005/8/layout/process1"/>
    <dgm:cxn modelId="{01278C20-6F7D-4919-B055-B063FA8AA71C}" type="presParOf" srcId="{1D6D541B-F617-47B8-8435-261BA5EF7770}" destId="{F6B239A0-E55F-44D1-8152-4B561710FD79}" srcOrd="0" destOrd="0" presId="urn:microsoft.com/office/officeart/2005/8/layout/process1"/>
    <dgm:cxn modelId="{1CBAF064-0D7E-4E89-B046-8F024EF40EF8}" type="presParOf" srcId="{D7F2BC7D-8381-4D52-9E15-F592BAA44644}" destId="{F8FE9622-892B-491B-8779-1E4922DA6A1C}"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87DEAE6-0576-43A5-93F6-5B0FF6DE1C9F}" type="doc">
      <dgm:prSet loTypeId="urn:microsoft.com/office/officeart/2005/8/layout/process1" loCatId="process" qsTypeId="urn:microsoft.com/office/officeart/2005/8/quickstyle/simple1" qsCatId="simple" csTypeId="urn:microsoft.com/office/officeart/2005/8/colors/accent1_2" csCatId="accent1" phldr="1"/>
      <dgm:spPr/>
    </dgm:pt>
    <dgm:pt modelId="{2172BFFD-979C-45A5-97E2-8CA2CF316673}">
      <dgm:prSet phldrT="[טקסט]" custT="1"/>
      <dgm:spPr/>
      <dgm:t>
        <a:bodyPr/>
        <a:lstStyle/>
        <a:p>
          <a:pPr rtl="1"/>
          <a:r>
            <a:rPr lang="en-US" sz="2400" dirty="0"/>
            <a:t>The Other America</a:t>
          </a:r>
          <a:endParaRPr lang="he-IL" sz="2400" dirty="0"/>
        </a:p>
      </dgm:t>
    </dgm:pt>
    <dgm:pt modelId="{EBF5B487-8115-46C4-955F-D1D876230F25}" type="parTrans" cxnId="{6A67A801-D7FB-411D-A34A-A9735897ECB6}">
      <dgm:prSet/>
      <dgm:spPr/>
      <dgm:t>
        <a:bodyPr/>
        <a:lstStyle/>
        <a:p>
          <a:pPr rtl="1"/>
          <a:endParaRPr lang="he-IL"/>
        </a:p>
      </dgm:t>
    </dgm:pt>
    <dgm:pt modelId="{9C6EEFA5-4EEB-4D22-A309-DBD2C0392338}" type="sibTrans" cxnId="{6A67A801-D7FB-411D-A34A-A9735897ECB6}">
      <dgm:prSet/>
      <dgm:spPr/>
      <dgm:t>
        <a:bodyPr/>
        <a:lstStyle/>
        <a:p>
          <a:pPr rtl="1"/>
          <a:endParaRPr lang="he-IL"/>
        </a:p>
      </dgm:t>
    </dgm:pt>
    <dgm:pt modelId="{A516BA16-91BD-49A8-9CEB-A1CE04E0A5D8}">
      <dgm:prSet phldrT="[טקסט]" custT="1"/>
      <dgm:spPr/>
      <dgm:t>
        <a:bodyPr/>
        <a:lstStyle/>
        <a:p>
          <a:pPr rtl="1"/>
          <a:r>
            <a:rPr lang="en-US" sz="2400" dirty="0"/>
            <a:t>Soft power</a:t>
          </a:r>
          <a:endParaRPr lang="he-IL" sz="2400" dirty="0"/>
        </a:p>
      </dgm:t>
    </dgm:pt>
    <dgm:pt modelId="{F117FF94-4C71-49E8-8B07-CF323522EE4C}" type="parTrans" cxnId="{B43EFCC1-AA5B-4EE6-B092-4FCD862FE628}">
      <dgm:prSet/>
      <dgm:spPr/>
      <dgm:t>
        <a:bodyPr/>
        <a:lstStyle/>
        <a:p>
          <a:pPr rtl="1"/>
          <a:endParaRPr lang="he-IL"/>
        </a:p>
      </dgm:t>
    </dgm:pt>
    <dgm:pt modelId="{382BFBA9-5C1B-42AC-AE08-3ED11DF7EA71}" type="sibTrans" cxnId="{B43EFCC1-AA5B-4EE6-B092-4FCD862FE628}">
      <dgm:prSet/>
      <dgm:spPr/>
      <dgm:t>
        <a:bodyPr/>
        <a:lstStyle/>
        <a:p>
          <a:pPr rtl="1"/>
          <a:endParaRPr lang="he-IL"/>
        </a:p>
      </dgm:t>
    </dgm:pt>
    <dgm:pt modelId="{7F162829-38AC-40A9-9895-7FC29FD1CAA5}">
      <dgm:prSet phldrT="[טקסט]" custT="1"/>
      <dgm:spPr/>
      <dgm:t>
        <a:bodyPr/>
        <a:lstStyle/>
        <a:p>
          <a:pPr rtl="1"/>
          <a:r>
            <a:rPr lang="en-US" sz="2400" dirty="0"/>
            <a:t>Hard power</a:t>
          </a:r>
          <a:endParaRPr lang="he-IL" sz="2400" dirty="0"/>
        </a:p>
      </dgm:t>
    </dgm:pt>
    <dgm:pt modelId="{81A5B836-2597-4525-8E6C-B5546819BD53}" type="parTrans" cxnId="{8B5DAC7D-5F53-4F1C-96B4-05F166811D8A}">
      <dgm:prSet/>
      <dgm:spPr/>
      <dgm:t>
        <a:bodyPr/>
        <a:lstStyle/>
        <a:p>
          <a:pPr rtl="1"/>
          <a:endParaRPr lang="he-IL"/>
        </a:p>
      </dgm:t>
    </dgm:pt>
    <dgm:pt modelId="{BB2FDCE9-DA55-4708-A355-841B38724BEE}" type="sibTrans" cxnId="{8B5DAC7D-5F53-4F1C-96B4-05F166811D8A}">
      <dgm:prSet/>
      <dgm:spPr/>
      <dgm:t>
        <a:bodyPr/>
        <a:lstStyle/>
        <a:p>
          <a:pPr rtl="1"/>
          <a:endParaRPr lang="he-IL"/>
        </a:p>
      </dgm:t>
    </dgm:pt>
    <dgm:pt modelId="{D7F2BC7D-8381-4D52-9E15-F592BAA44644}" type="pres">
      <dgm:prSet presAssocID="{C87DEAE6-0576-43A5-93F6-5B0FF6DE1C9F}" presName="Name0" presStyleCnt="0">
        <dgm:presLayoutVars>
          <dgm:dir/>
          <dgm:resizeHandles val="exact"/>
        </dgm:presLayoutVars>
      </dgm:prSet>
      <dgm:spPr/>
    </dgm:pt>
    <dgm:pt modelId="{372BF52B-86DC-4F63-A0B7-3EB30E11C82B}" type="pres">
      <dgm:prSet presAssocID="{2172BFFD-979C-45A5-97E2-8CA2CF316673}" presName="node" presStyleLbl="node1" presStyleIdx="0" presStyleCnt="3">
        <dgm:presLayoutVars>
          <dgm:bulletEnabled val="1"/>
        </dgm:presLayoutVars>
      </dgm:prSet>
      <dgm:spPr/>
    </dgm:pt>
    <dgm:pt modelId="{0A09B695-B57C-4977-A1A8-D703FDDBDF98}" type="pres">
      <dgm:prSet presAssocID="{9C6EEFA5-4EEB-4D22-A309-DBD2C0392338}" presName="sibTrans" presStyleLbl="sibTrans2D1" presStyleIdx="0" presStyleCnt="2"/>
      <dgm:spPr/>
    </dgm:pt>
    <dgm:pt modelId="{43D63124-1FAF-484A-B785-73C51DB203F2}" type="pres">
      <dgm:prSet presAssocID="{9C6EEFA5-4EEB-4D22-A309-DBD2C0392338}" presName="connectorText" presStyleLbl="sibTrans2D1" presStyleIdx="0" presStyleCnt="2"/>
      <dgm:spPr/>
    </dgm:pt>
    <dgm:pt modelId="{62A8C28A-ED27-4CAD-99A8-FBFF64D2DBA4}" type="pres">
      <dgm:prSet presAssocID="{A516BA16-91BD-49A8-9CEB-A1CE04E0A5D8}" presName="node" presStyleLbl="node1" presStyleIdx="1" presStyleCnt="3">
        <dgm:presLayoutVars>
          <dgm:bulletEnabled val="1"/>
        </dgm:presLayoutVars>
      </dgm:prSet>
      <dgm:spPr/>
    </dgm:pt>
    <dgm:pt modelId="{1D6D541B-F617-47B8-8435-261BA5EF7770}" type="pres">
      <dgm:prSet presAssocID="{382BFBA9-5C1B-42AC-AE08-3ED11DF7EA71}" presName="sibTrans" presStyleLbl="sibTrans2D1" presStyleIdx="1" presStyleCnt="2"/>
      <dgm:spPr/>
    </dgm:pt>
    <dgm:pt modelId="{F6B239A0-E55F-44D1-8152-4B561710FD79}" type="pres">
      <dgm:prSet presAssocID="{382BFBA9-5C1B-42AC-AE08-3ED11DF7EA71}" presName="connectorText" presStyleLbl="sibTrans2D1" presStyleIdx="1" presStyleCnt="2"/>
      <dgm:spPr/>
    </dgm:pt>
    <dgm:pt modelId="{F8FE9622-892B-491B-8779-1E4922DA6A1C}" type="pres">
      <dgm:prSet presAssocID="{7F162829-38AC-40A9-9895-7FC29FD1CAA5}" presName="node" presStyleLbl="node1" presStyleIdx="2" presStyleCnt="3">
        <dgm:presLayoutVars>
          <dgm:bulletEnabled val="1"/>
        </dgm:presLayoutVars>
      </dgm:prSet>
      <dgm:spPr/>
    </dgm:pt>
  </dgm:ptLst>
  <dgm:cxnLst>
    <dgm:cxn modelId="{6A67A801-D7FB-411D-A34A-A9735897ECB6}" srcId="{C87DEAE6-0576-43A5-93F6-5B0FF6DE1C9F}" destId="{2172BFFD-979C-45A5-97E2-8CA2CF316673}" srcOrd="0" destOrd="0" parTransId="{EBF5B487-8115-46C4-955F-D1D876230F25}" sibTransId="{9C6EEFA5-4EEB-4D22-A309-DBD2C0392338}"/>
    <dgm:cxn modelId="{C140CE42-4A7A-480B-958F-175514B8F669}" type="presOf" srcId="{C87DEAE6-0576-43A5-93F6-5B0FF6DE1C9F}" destId="{D7F2BC7D-8381-4D52-9E15-F592BAA44644}" srcOrd="0" destOrd="0" presId="urn:microsoft.com/office/officeart/2005/8/layout/process1"/>
    <dgm:cxn modelId="{8B5DAC7D-5F53-4F1C-96B4-05F166811D8A}" srcId="{C87DEAE6-0576-43A5-93F6-5B0FF6DE1C9F}" destId="{7F162829-38AC-40A9-9895-7FC29FD1CAA5}" srcOrd="2" destOrd="0" parTransId="{81A5B836-2597-4525-8E6C-B5546819BD53}" sibTransId="{BB2FDCE9-DA55-4708-A355-841B38724BEE}"/>
    <dgm:cxn modelId="{710CB996-48BA-4DE4-A182-1F65F08D6741}" type="presOf" srcId="{382BFBA9-5C1B-42AC-AE08-3ED11DF7EA71}" destId="{F6B239A0-E55F-44D1-8152-4B561710FD79}" srcOrd="1" destOrd="0" presId="urn:microsoft.com/office/officeart/2005/8/layout/process1"/>
    <dgm:cxn modelId="{902F8AA0-6C91-41B0-A247-07A21BDF750D}" type="presOf" srcId="{382BFBA9-5C1B-42AC-AE08-3ED11DF7EA71}" destId="{1D6D541B-F617-47B8-8435-261BA5EF7770}" srcOrd="0" destOrd="0" presId="urn:microsoft.com/office/officeart/2005/8/layout/process1"/>
    <dgm:cxn modelId="{C7814FA2-4699-4712-9663-A9FE8359F6D5}" type="presOf" srcId="{9C6EEFA5-4EEB-4D22-A309-DBD2C0392338}" destId="{0A09B695-B57C-4977-A1A8-D703FDDBDF98}" srcOrd="0" destOrd="0" presId="urn:microsoft.com/office/officeart/2005/8/layout/process1"/>
    <dgm:cxn modelId="{08A3C5B9-6563-4AD4-84F2-513AE14602D7}" type="presOf" srcId="{7F162829-38AC-40A9-9895-7FC29FD1CAA5}" destId="{F8FE9622-892B-491B-8779-1E4922DA6A1C}" srcOrd="0" destOrd="0" presId="urn:microsoft.com/office/officeart/2005/8/layout/process1"/>
    <dgm:cxn modelId="{23CCA2BA-D87D-4D30-A272-FEBD9DB35489}" type="presOf" srcId="{2172BFFD-979C-45A5-97E2-8CA2CF316673}" destId="{372BF52B-86DC-4F63-A0B7-3EB30E11C82B}" srcOrd="0" destOrd="0" presId="urn:microsoft.com/office/officeart/2005/8/layout/process1"/>
    <dgm:cxn modelId="{B43EFCC1-AA5B-4EE6-B092-4FCD862FE628}" srcId="{C87DEAE6-0576-43A5-93F6-5B0FF6DE1C9F}" destId="{A516BA16-91BD-49A8-9CEB-A1CE04E0A5D8}" srcOrd="1" destOrd="0" parTransId="{F117FF94-4C71-49E8-8B07-CF323522EE4C}" sibTransId="{382BFBA9-5C1B-42AC-AE08-3ED11DF7EA71}"/>
    <dgm:cxn modelId="{9ADA98E0-8A10-4EE7-97B6-F89F54F9B52C}" type="presOf" srcId="{9C6EEFA5-4EEB-4D22-A309-DBD2C0392338}" destId="{43D63124-1FAF-484A-B785-73C51DB203F2}" srcOrd="1" destOrd="0" presId="urn:microsoft.com/office/officeart/2005/8/layout/process1"/>
    <dgm:cxn modelId="{AF672CF5-E391-4730-8966-7F220E78DB9E}" type="presOf" srcId="{A516BA16-91BD-49A8-9CEB-A1CE04E0A5D8}" destId="{62A8C28A-ED27-4CAD-99A8-FBFF64D2DBA4}" srcOrd="0" destOrd="0" presId="urn:microsoft.com/office/officeart/2005/8/layout/process1"/>
    <dgm:cxn modelId="{692C0524-BBBE-476C-B788-8F8132026D83}" type="presParOf" srcId="{D7F2BC7D-8381-4D52-9E15-F592BAA44644}" destId="{372BF52B-86DC-4F63-A0B7-3EB30E11C82B}" srcOrd="0" destOrd="0" presId="urn:microsoft.com/office/officeart/2005/8/layout/process1"/>
    <dgm:cxn modelId="{82461012-90C7-4E61-8166-C13FCC7C73F7}" type="presParOf" srcId="{D7F2BC7D-8381-4D52-9E15-F592BAA44644}" destId="{0A09B695-B57C-4977-A1A8-D703FDDBDF98}" srcOrd="1" destOrd="0" presId="urn:microsoft.com/office/officeart/2005/8/layout/process1"/>
    <dgm:cxn modelId="{986D762B-2B14-4AA8-AB8E-D79028AD6E07}" type="presParOf" srcId="{0A09B695-B57C-4977-A1A8-D703FDDBDF98}" destId="{43D63124-1FAF-484A-B785-73C51DB203F2}" srcOrd="0" destOrd="0" presId="urn:microsoft.com/office/officeart/2005/8/layout/process1"/>
    <dgm:cxn modelId="{A7400700-C9C6-414D-B8BA-72B99481B8F6}" type="presParOf" srcId="{D7F2BC7D-8381-4D52-9E15-F592BAA44644}" destId="{62A8C28A-ED27-4CAD-99A8-FBFF64D2DBA4}" srcOrd="2" destOrd="0" presId="urn:microsoft.com/office/officeart/2005/8/layout/process1"/>
    <dgm:cxn modelId="{A03713F7-54FE-4132-9D62-3A66CC449BBB}" type="presParOf" srcId="{D7F2BC7D-8381-4D52-9E15-F592BAA44644}" destId="{1D6D541B-F617-47B8-8435-261BA5EF7770}" srcOrd="3" destOrd="0" presId="urn:microsoft.com/office/officeart/2005/8/layout/process1"/>
    <dgm:cxn modelId="{01278C20-6F7D-4919-B055-B063FA8AA71C}" type="presParOf" srcId="{1D6D541B-F617-47B8-8435-261BA5EF7770}" destId="{F6B239A0-E55F-44D1-8152-4B561710FD79}" srcOrd="0" destOrd="0" presId="urn:microsoft.com/office/officeart/2005/8/layout/process1"/>
    <dgm:cxn modelId="{1CBAF064-0D7E-4E89-B046-8F024EF40EF8}" type="presParOf" srcId="{D7F2BC7D-8381-4D52-9E15-F592BAA44644}" destId="{F8FE9622-892B-491B-8779-1E4922DA6A1C}" srcOrd="4"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87DEAE6-0576-43A5-93F6-5B0FF6DE1C9F}" type="doc">
      <dgm:prSet loTypeId="urn:microsoft.com/office/officeart/2005/8/layout/process1" loCatId="process" qsTypeId="urn:microsoft.com/office/officeart/2005/8/quickstyle/simple1" qsCatId="simple" csTypeId="urn:microsoft.com/office/officeart/2005/8/colors/accent1_2" csCatId="accent1" phldr="1"/>
      <dgm:spPr/>
    </dgm:pt>
    <dgm:pt modelId="{2172BFFD-979C-45A5-97E2-8CA2CF316673}">
      <dgm:prSet phldrT="[טקסט]"/>
      <dgm:spPr/>
      <dgm:t>
        <a:bodyPr/>
        <a:lstStyle/>
        <a:p>
          <a:pPr rtl="0"/>
          <a:r>
            <a:rPr lang="en-US" dirty="0"/>
            <a:t>individuals</a:t>
          </a:r>
          <a:endParaRPr lang="he-IL" dirty="0"/>
        </a:p>
      </dgm:t>
    </dgm:pt>
    <dgm:pt modelId="{EBF5B487-8115-46C4-955F-D1D876230F25}" type="parTrans" cxnId="{6A67A801-D7FB-411D-A34A-A9735897ECB6}">
      <dgm:prSet/>
      <dgm:spPr/>
      <dgm:t>
        <a:bodyPr/>
        <a:lstStyle/>
        <a:p>
          <a:pPr rtl="1"/>
          <a:endParaRPr lang="he-IL"/>
        </a:p>
      </dgm:t>
    </dgm:pt>
    <dgm:pt modelId="{9C6EEFA5-4EEB-4D22-A309-DBD2C0392338}" type="sibTrans" cxnId="{6A67A801-D7FB-411D-A34A-A9735897ECB6}">
      <dgm:prSet/>
      <dgm:spPr/>
      <dgm:t>
        <a:bodyPr/>
        <a:lstStyle/>
        <a:p>
          <a:pPr rtl="1"/>
          <a:endParaRPr lang="he-IL"/>
        </a:p>
      </dgm:t>
    </dgm:pt>
    <dgm:pt modelId="{A516BA16-91BD-49A8-9CEB-A1CE04E0A5D8}">
      <dgm:prSet phldrT="[טקסט]"/>
      <dgm:spPr/>
      <dgm:t>
        <a:bodyPr/>
        <a:lstStyle/>
        <a:p>
          <a:pPr rtl="1"/>
          <a:r>
            <a:rPr lang="en-US" dirty="0"/>
            <a:t>Civil Society</a:t>
          </a:r>
          <a:endParaRPr lang="he-IL" dirty="0"/>
        </a:p>
      </dgm:t>
    </dgm:pt>
    <dgm:pt modelId="{F117FF94-4C71-49E8-8B07-CF323522EE4C}" type="parTrans" cxnId="{B43EFCC1-AA5B-4EE6-B092-4FCD862FE628}">
      <dgm:prSet/>
      <dgm:spPr/>
      <dgm:t>
        <a:bodyPr/>
        <a:lstStyle/>
        <a:p>
          <a:pPr rtl="1"/>
          <a:endParaRPr lang="he-IL"/>
        </a:p>
      </dgm:t>
    </dgm:pt>
    <dgm:pt modelId="{382BFBA9-5C1B-42AC-AE08-3ED11DF7EA71}" type="sibTrans" cxnId="{B43EFCC1-AA5B-4EE6-B092-4FCD862FE628}">
      <dgm:prSet/>
      <dgm:spPr/>
      <dgm:t>
        <a:bodyPr/>
        <a:lstStyle/>
        <a:p>
          <a:pPr rtl="1"/>
          <a:endParaRPr lang="he-IL"/>
        </a:p>
      </dgm:t>
    </dgm:pt>
    <dgm:pt modelId="{7F162829-38AC-40A9-9895-7FC29FD1CAA5}">
      <dgm:prSet phldrT="[טקסט]"/>
      <dgm:spPr/>
      <dgm:t>
        <a:bodyPr/>
        <a:lstStyle/>
        <a:p>
          <a:pPr rtl="1"/>
          <a:r>
            <a:rPr lang="en-US" dirty="0"/>
            <a:t>US</a:t>
          </a:r>
          <a:r>
            <a:rPr lang="he-IL" dirty="0"/>
            <a:t> </a:t>
          </a:r>
          <a:r>
            <a:rPr lang="en-US" dirty="0"/>
            <a:t>administration</a:t>
          </a:r>
          <a:endParaRPr lang="he-IL" dirty="0"/>
        </a:p>
      </dgm:t>
    </dgm:pt>
    <dgm:pt modelId="{81A5B836-2597-4525-8E6C-B5546819BD53}" type="parTrans" cxnId="{8B5DAC7D-5F53-4F1C-96B4-05F166811D8A}">
      <dgm:prSet/>
      <dgm:spPr/>
      <dgm:t>
        <a:bodyPr/>
        <a:lstStyle/>
        <a:p>
          <a:pPr rtl="1"/>
          <a:endParaRPr lang="he-IL"/>
        </a:p>
      </dgm:t>
    </dgm:pt>
    <dgm:pt modelId="{BB2FDCE9-DA55-4708-A355-841B38724BEE}" type="sibTrans" cxnId="{8B5DAC7D-5F53-4F1C-96B4-05F166811D8A}">
      <dgm:prSet/>
      <dgm:spPr/>
      <dgm:t>
        <a:bodyPr/>
        <a:lstStyle/>
        <a:p>
          <a:pPr rtl="1"/>
          <a:endParaRPr lang="he-IL"/>
        </a:p>
      </dgm:t>
    </dgm:pt>
    <dgm:pt modelId="{D7F2BC7D-8381-4D52-9E15-F592BAA44644}" type="pres">
      <dgm:prSet presAssocID="{C87DEAE6-0576-43A5-93F6-5B0FF6DE1C9F}" presName="Name0" presStyleCnt="0">
        <dgm:presLayoutVars>
          <dgm:dir/>
          <dgm:resizeHandles val="exact"/>
        </dgm:presLayoutVars>
      </dgm:prSet>
      <dgm:spPr/>
    </dgm:pt>
    <dgm:pt modelId="{372BF52B-86DC-4F63-A0B7-3EB30E11C82B}" type="pres">
      <dgm:prSet presAssocID="{2172BFFD-979C-45A5-97E2-8CA2CF316673}" presName="node" presStyleLbl="node1" presStyleIdx="0" presStyleCnt="3">
        <dgm:presLayoutVars>
          <dgm:bulletEnabled val="1"/>
        </dgm:presLayoutVars>
      </dgm:prSet>
      <dgm:spPr/>
    </dgm:pt>
    <dgm:pt modelId="{0A09B695-B57C-4977-A1A8-D703FDDBDF98}" type="pres">
      <dgm:prSet presAssocID="{9C6EEFA5-4EEB-4D22-A309-DBD2C0392338}" presName="sibTrans" presStyleLbl="sibTrans2D1" presStyleIdx="0" presStyleCnt="2"/>
      <dgm:spPr/>
    </dgm:pt>
    <dgm:pt modelId="{43D63124-1FAF-484A-B785-73C51DB203F2}" type="pres">
      <dgm:prSet presAssocID="{9C6EEFA5-4EEB-4D22-A309-DBD2C0392338}" presName="connectorText" presStyleLbl="sibTrans2D1" presStyleIdx="0" presStyleCnt="2"/>
      <dgm:spPr/>
    </dgm:pt>
    <dgm:pt modelId="{62A8C28A-ED27-4CAD-99A8-FBFF64D2DBA4}" type="pres">
      <dgm:prSet presAssocID="{A516BA16-91BD-49A8-9CEB-A1CE04E0A5D8}" presName="node" presStyleLbl="node1" presStyleIdx="1" presStyleCnt="3">
        <dgm:presLayoutVars>
          <dgm:bulletEnabled val="1"/>
        </dgm:presLayoutVars>
      </dgm:prSet>
      <dgm:spPr/>
    </dgm:pt>
    <dgm:pt modelId="{1D6D541B-F617-47B8-8435-261BA5EF7770}" type="pres">
      <dgm:prSet presAssocID="{382BFBA9-5C1B-42AC-AE08-3ED11DF7EA71}" presName="sibTrans" presStyleLbl="sibTrans2D1" presStyleIdx="1" presStyleCnt="2"/>
      <dgm:spPr/>
    </dgm:pt>
    <dgm:pt modelId="{F6B239A0-E55F-44D1-8152-4B561710FD79}" type="pres">
      <dgm:prSet presAssocID="{382BFBA9-5C1B-42AC-AE08-3ED11DF7EA71}" presName="connectorText" presStyleLbl="sibTrans2D1" presStyleIdx="1" presStyleCnt="2"/>
      <dgm:spPr/>
    </dgm:pt>
    <dgm:pt modelId="{F8FE9622-892B-491B-8779-1E4922DA6A1C}" type="pres">
      <dgm:prSet presAssocID="{7F162829-38AC-40A9-9895-7FC29FD1CAA5}" presName="node" presStyleLbl="node1" presStyleIdx="2" presStyleCnt="3">
        <dgm:presLayoutVars>
          <dgm:bulletEnabled val="1"/>
        </dgm:presLayoutVars>
      </dgm:prSet>
      <dgm:spPr/>
    </dgm:pt>
  </dgm:ptLst>
  <dgm:cxnLst>
    <dgm:cxn modelId="{6A67A801-D7FB-411D-A34A-A9735897ECB6}" srcId="{C87DEAE6-0576-43A5-93F6-5B0FF6DE1C9F}" destId="{2172BFFD-979C-45A5-97E2-8CA2CF316673}" srcOrd="0" destOrd="0" parTransId="{EBF5B487-8115-46C4-955F-D1D876230F25}" sibTransId="{9C6EEFA5-4EEB-4D22-A309-DBD2C0392338}"/>
    <dgm:cxn modelId="{C140CE42-4A7A-480B-958F-175514B8F669}" type="presOf" srcId="{C87DEAE6-0576-43A5-93F6-5B0FF6DE1C9F}" destId="{D7F2BC7D-8381-4D52-9E15-F592BAA44644}" srcOrd="0" destOrd="0" presId="urn:microsoft.com/office/officeart/2005/8/layout/process1"/>
    <dgm:cxn modelId="{8B5DAC7D-5F53-4F1C-96B4-05F166811D8A}" srcId="{C87DEAE6-0576-43A5-93F6-5B0FF6DE1C9F}" destId="{7F162829-38AC-40A9-9895-7FC29FD1CAA5}" srcOrd="2" destOrd="0" parTransId="{81A5B836-2597-4525-8E6C-B5546819BD53}" sibTransId="{BB2FDCE9-DA55-4708-A355-841B38724BEE}"/>
    <dgm:cxn modelId="{710CB996-48BA-4DE4-A182-1F65F08D6741}" type="presOf" srcId="{382BFBA9-5C1B-42AC-AE08-3ED11DF7EA71}" destId="{F6B239A0-E55F-44D1-8152-4B561710FD79}" srcOrd="1" destOrd="0" presId="urn:microsoft.com/office/officeart/2005/8/layout/process1"/>
    <dgm:cxn modelId="{902F8AA0-6C91-41B0-A247-07A21BDF750D}" type="presOf" srcId="{382BFBA9-5C1B-42AC-AE08-3ED11DF7EA71}" destId="{1D6D541B-F617-47B8-8435-261BA5EF7770}" srcOrd="0" destOrd="0" presId="urn:microsoft.com/office/officeart/2005/8/layout/process1"/>
    <dgm:cxn modelId="{C7814FA2-4699-4712-9663-A9FE8359F6D5}" type="presOf" srcId="{9C6EEFA5-4EEB-4D22-A309-DBD2C0392338}" destId="{0A09B695-B57C-4977-A1A8-D703FDDBDF98}" srcOrd="0" destOrd="0" presId="urn:microsoft.com/office/officeart/2005/8/layout/process1"/>
    <dgm:cxn modelId="{08A3C5B9-6563-4AD4-84F2-513AE14602D7}" type="presOf" srcId="{7F162829-38AC-40A9-9895-7FC29FD1CAA5}" destId="{F8FE9622-892B-491B-8779-1E4922DA6A1C}" srcOrd="0" destOrd="0" presId="urn:microsoft.com/office/officeart/2005/8/layout/process1"/>
    <dgm:cxn modelId="{23CCA2BA-D87D-4D30-A272-FEBD9DB35489}" type="presOf" srcId="{2172BFFD-979C-45A5-97E2-8CA2CF316673}" destId="{372BF52B-86DC-4F63-A0B7-3EB30E11C82B}" srcOrd="0" destOrd="0" presId="urn:microsoft.com/office/officeart/2005/8/layout/process1"/>
    <dgm:cxn modelId="{B43EFCC1-AA5B-4EE6-B092-4FCD862FE628}" srcId="{C87DEAE6-0576-43A5-93F6-5B0FF6DE1C9F}" destId="{A516BA16-91BD-49A8-9CEB-A1CE04E0A5D8}" srcOrd="1" destOrd="0" parTransId="{F117FF94-4C71-49E8-8B07-CF323522EE4C}" sibTransId="{382BFBA9-5C1B-42AC-AE08-3ED11DF7EA71}"/>
    <dgm:cxn modelId="{9ADA98E0-8A10-4EE7-97B6-F89F54F9B52C}" type="presOf" srcId="{9C6EEFA5-4EEB-4D22-A309-DBD2C0392338}" destId="{43D63124-1FAF-484A-B785-73C51DB203F2}" srcOrd="1" destOrd="0" presId="urn:microsoft.com/office/officeart/2005/8/layout/process1"/>
    <dgm:cxn modelId="{AF672CF5-E391-4730-8966-7F220E78DB9E}" type="presOf" srcId="{A516BA16-91BD-49A8-9CEB-A1CE04E0A5D8}" destId="{62A8C28A-ED27-4CAD-99A8-FBFF64D2DBA4}" srcOrd="0" destOrd="0" presId="urn:microsoft.com/office/officeart/2005/8/layout/process1"/>
    <dgm:cxn modelId="{692C0524-BBBE-476C-B788-8F8132026D83}" type="presParOf" srcId="{D7F2BC7D-8381-4D52-9E15-F592BAA44644}" destId="{372BF52B-86DC-4F63-A0B7-3EB30E11C82B}" srcOrd="0" destOrd="0" presId="urn:microsoft.com/office/officeart/2005/8/layout/process1"/>
    <dgm:cxn modelId="{82461012-90C7-4E61-8166-C13FCC7C73F7}" type="presParOf" srcId="{D7F2BC7D-8381-4D52-9E15-F592BAA44644}" destId="{0A09B695-B57C-4977-A1A8-D703FDDBDF98}" srcOrd="1" destOrd="0" presId="urn:microsoft.com/office/officeart/2005/8/layout/process1"/>
    <dgm:cxn modelId="{986D762B-2B14-4AA8-AB8E-D79028AD6E07}" type="presParOf" srcId="{0A09B695-B57C-4977-A1A8-D703FDDBDF98}" destId="{43D63124-1FAF-484A-B785-73C51DB203F2}" srcOrd="0" destOrd="0" presId="urn:microsoft.com/office/officeart/2005/8/layout/process1"/>
    <dgm:cxn modelId="{A7400700-C9C6-414D-B8BA-72B99481B8F6}" type="presParOf" srcId="{D7F2BC7D-8381-4D52-9E15-F592BAA44644}" destId="{62A8C28A-ED27-4CAD-99A8-FBFF64D2DBA4}" srcOrd="2" destOrd="0" presId="urn:microsoft.com/office/officeart/2005/8/layout/process1"/>
    <dgm:cxn modelId="{A03713F7-54FE-4132-9D62-3A66CC449BBB}" type="presParOf" srcId="{D7F2BC7D-8381-4D52-9E15-F592BAA44644}" destId="{1D6D541B-F617-47B8-8435-261BA5EF7770}" srcOrd="3" destOrd="0" presId="urn:microsoft.com/office/officeart/2005/8/layout/process1"/>
    <dgm:cxn modelId="{01278C20-6F7D-4919-B055-B063FA8AA71C}" type="presParOf" srcId="{1D6D541B-F617-47B8-8435-261BA5EF7770}" destId="{F6B239A0-E55F-44D1-8152-4B561710FD79}" srcOrd="0" destOrd="0" presId="urn:microsoft.com/office/officeart/2005/8/layout/process1"/>
    <dgm:cxn modelId="{1CBAF064-0D7E-4E89-B046-8F024EF40EF8}" type="presParOf" srcId="{D7F2BC7D-8381-4D52-9E15-F592BAA44644}" destId="{F8FE9622-892B-491B-8779-1E4922DA6A1C}" srcOrd="4" destOrd="0" presId="urn:microsoft.com/office/officeart/2005/8/layout/process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2BF52B-86DC-4F63-A0B7-3EB30E11C82B}">
      <dsp:nvSpPr>
        <dsp:cNvPr id="0" name=""/>
        <dsp:cNvSpPr/>
      </dsp:nvSpPr>
      <dsp:spPr>
        <a:xfrm>
          <a:off x="40700" y="0"/>
          <a:ext cx="2135187" cy="128111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1">
            <a:lnSpc>
              <a:spcPct val="90000"/>
            </a:lnSpc>
            <a:spcBef>
              <a:spcPct val="0"/>
            </a:spcBef>
            <a:spcAft>
              <a:spcPct val="35000"/>
            </a:spcAft>
            <a:buNone/>
          </a:pPr>
          <a:r>
            <a:rPr lang="en-US" sz="2400" kern="1200" dirty="0"/>
            <a:t>Team Tour</a:t>
          </a:r>
          <a:endParaRPr lang="he-IL" sz="2400" kern="1200" dirty="0"/>
        </a:p>
      </dsp:txBody>
      <dsp:txXfrm>
        <a:off x="78222" y="37522"/>
        <a:ext cx="2060143" cy="1206068"/>
      </dsp:txXfrm>
    </dsp:sp>
    <dsp:sp modelId="{0A09B695-B57C-4977-A1A8-D703FDDBDF98}">
      <dsp:nvSpPr>
        <dsp:cNvPr id="0" name=""/>
        <dsp:cNvSpPr/>
      </dsp:nvSpPr>
      <dsp:spPr>
        <a:xfrm>
          <a:off x="2381017" y="375793"/>
          <a:ext cx="434874" cy="5295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rtl="1">
            <a:lnSpc>
              <a:spcPct val="90000"/>
            </a:lnSpc>
            <a:spcBef>
              <a:spcPct val="0"/>
            </a:spcBef>
            <a:spcAft>
              <a:spcPct val="35000"/>
            </a:spcAft>
            <a:buNone/>
          </a:pPr>
          <a:endParaRPr lang="he-IL" sz="2400" kern="1200"/>
        </a:p>
      </dsp:txBody>
      <dsp:txXfrm>
        <a:off x="2381017" y="481698"/>
        <a:ext cx="304412" cy="317716"/>
      </dsp:txXfrm>
    </dsp:sp>
    <dsp:sp modelId="{62A8C28A-ED27-4CAD-99A8-FBFF64D2DBA4}">
      <dsp:nvSpPr>
        <dsp:cNvPr id="0" name=""/>
        <dsp:cNvSpPr/>
      </dsp:nvSpPr>
      <dsp:spPr>
        <a:xfrm>
          <a:off x="2996406" y="0"/>
          <a:ext cx="2135187" cy="128111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1">
            <a:lnSpc>
              <a:spcPct val="90000"/>
            </a:lnSpc>
            <a:spcBef>
              <a:spcPct val="0"/>
            </a:spcBef>
            <a:spcAft>
              <a:spcPct val="35000"/>
            </a:spcAft>
            <a:buNone/>
          </a:pPr>
          <a:r>
            <a:rPr lang="en-US" sz="2400" kern="1200" dirty="0"/>
            <a:t>New York</a:t>
          </a:r>
          <a:endParaRPr lang="he-IL" sz="2400" kern="1200" dirty="0"/>
        </a:p>
      </dsp:txBody>
      <dsp:txXfrm>
        <a:off x="3033928" y="37522"/>
        <a:ext cx="2060143" cy="1206068"/>
      </dsp:txXfrm>
    </dsp:sp>
    <dsp:sp modelId="{1D6D541B-F617-47B8-8435-261BA5EF7770}">
      <dsp:nvSpPr>
        <dsp:cNvPr id="0" name=""/>
        <dsp:cNvSpPr/>
      </dsp:nvSpPr>
      <dsp:spPr>
        <a:xfrm>
          <a:off x="5346898" y="375793"/>
          <a:ext cx="456445" cy="5295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rtl="1">
            <a:lnSpc>
              <a:spcPct val="90000"/>
            </a:lnSpc>
            <a:spcBef>
              <a:spcPct val="0"/>
            </a:spcBef>
            <a:spcAft>
              <a:spcPct val="35000"/>
            </a:spcAft>
            <a:buNone/>
          </a:pPr>
          <a:endParaRPr lang="he-IL" sz="2400" kern="1200"/>
        </a:p>
      </dsp:txBody>
      <dsp:txXfrm>
        <a:off x="5346898" y="481698"/>
        <a:ext cx="319512" cy="317716"/>
      </dsp:txXfrm>
    </dsp:sp>
    <dsp:sp modelId="{F8FE9622-892B-491B-8779-1E4922DA6A1C}">
      <dsp:nvSpPr>
        <dsp:cNvPr id="0" name=""/>
        <dsp:cNvSpPr/>
      </dsp:nvSpPr>
      <dsp:spPr>
        <a:xfrm>
          <a:off x="5992812" y="0"/>
          <a:ext cx="2135187" cy="128111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1">
            <a:lnSpc>
              <a:spcPct val="90000"/>
            </a:lnSpc>
            <a:spcBef>
              <a:spcPct val="0"/>
            </a:spcBef>
            <a:spcAft>
              <a:spcPct val="35000"/>
            </a:spcAft>
            <a:buNone/>
          </a:pPr>
          <a:r>
            <a:rPr lang="en-US" sz="2400" kern="1200" dirty="0"/>
            <a:t>Washington</a:t>
          </a:r>
          <a:endParaRPr lang="he-IL" sz="2400" kern="1200" dirty="0"/>
        </a:p>
      </dsp:txBody>
      <dsp:txXfrm>
        <a:off x="6030334" y="37522"/>
        <a:ext cx="2060143" cy="12060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2BF52B-86DC-4F63-A0B7-3EB30E11C82B}">
      <dsp:nvSpPr>
        <dsp:cNvPr id="0" name=""/>
        <dsp:cNvSpPr/>
      </dsp:nvSpPr>
      <dsp:spPr>
        <a:xfrm>
          <a:off x="7143" y="119850"/>
          <a:ext cx="2135187" cy="128111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1">
            <a:lnSpc>
              <a:spcPct val="90000"/>
            </a:lnSpc>
            <a:spcBef>
              <a:spcPct val="0"/>
            </a:spcBef>
            <a:spcAft>
              <a:spcPct val="35000"/>
            </a:spcAft>
            <a:buNone/>
          </a:pPr>
          <a:r>
            <a:rPr lang="en-US" sz="2400" kern="1200" dirty="0"/>
            <a:t>The Other America</a:t>
          </a:r>
          <a:endParaRPr lang="he-IL" sz="2400" kern="1200" dirty="0"/>
        </a:p>
      </dsp:txBody>
      <dsp:txXfrm>
        <a:off x="44665" y="157372"/>
        <a:ext cx="2060143" cy="1206068"/>
      </dsp:txXfrm>
    </dsp:sp>
    <dsp:sp modelId="{0A09B695-B57C-4977-A1A8-D703FDDBDF98}">
      <dsp:nvSpPr>
        <dsp:cNvPr id="0" name=""/>
        <dsp:cNvSpPr/>
      </dsp:nvSpPr>
      <dsp:spPr>
        <a:xfrm>
          <a:off x="2355850" y="495643"/>
          <a:ext cx="452659" cy="5295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rtl="1">
            <a:lnSpc>
              <a:spcPct val="90000"/>
            </a:lnSpc>
            <a:spcBef>
              <a:spcPct val="0"/>
            </a:spcBef>
            <a:spcAft>
              <a:spcPct val="35000"/>
            </a:spcAft>
            <a:buNone/>
          </a:pPr>
          <a:endParaRPr lang="he-IL" sz="2400" kern="1200"/>
        </a:p>
      </dsp:txBody>
      <dsp:txXfrm>
        <a:off x="2355850" y="601548"/>
        <a:ext cx="316861" cy="317716"/>
      </dsp:txXfrm>
    </dsp:sp>
    <dsp:sp modelId="{62A8C28A-ED27-4CAD-99A8-FBFF64D2DBA4}">
      <dsp:nvSpPr>
        <dsp:cNvPr id="0" name=""/>
        <dsp:cNvSpPr/>
      </dsp:nvSpPr>
      <dsp:spPr>
        <a:xfrm>
          <a:off x="2996406" y="119850"/>
          <a:ext cx="2135187" cy="128111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1">
            <a:lnSpc>
              <a:spcPct val="90000"/>
            </a:lnSpc>
            <a:spcBef>
              <a:spcPct val="0"/>
            </a:spcBef>
            <a:spcAft>
              <a:spcPct val="35000"/>
            </a:spcAft>
            <a:buNone/>
          </a:pPr>
          <a:r>
            <a:rPr lang="en-US" sz="2400" kern="1200" dirty="0"/>
            <a:t>Soft power</a:t>
          </a:r>
          <a:endParaRPr lang="he-IL" sz="2400" kern="1200" dirty="0"/>
        </a:p>
      </dsp:txBody>
      <dsp:txXfrm>
        <a:off x="3033928" y="157372"/>
        <a:ext cx="2060143" cy="1206068"/>
      </dsp:txXfrm>
    </dsp:sp>
    <dsp:sp modelId="{1D6D541B-F617-47B8-8435-261BA5EF7770}">
      <dsp:nvSpPr>
        <dsp:cNvPr id="0" name=""/>
        <dsp:cNvSpPr/>
      </dsp:nvSpPr>
      <dsp:spPr>
        <a:xfrm>
          <a:off x="5345112" y="495643"/>
          <a:ext cx="452659" cy="5295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rtl="1">
            <a:lnSpc>
              <a:spcPct val="90000"/>
            </a:lnSpc>
            <a:spcBef>
              <a:spcPct val="0"/>
            </a:spcBef>
            <a:spcAft>
              <a:spcPct val="35000"/>
            </a:spcAft>
            <a:buNone/>
          </a:pPr>
          <a:endParaRPr lang="he-IL" sz="2400" kern="1200"/>
        </a:p>
      </dsp:txBody>
      <dsp:txXfrm>
        <a:off x="5345112" y="601548"/>
        <a:ext cx="316861" cy="317716"/>
      </dsp:txXfrm>
    </dsp:sp>
    <dsp:sp modelId="{F8FE9622-892B-491B-8779-1E4922DA6A1C}">
      <dsp:nvSpPr>
        <dsp:cNvPr id="0" name=""/>
        <dsp:cNvSpPr/>
      </dsp:nvSpPr>
      <dsp:spPr>
        <a:xfrm>
          <a:off x="5985668" y="119850"/>
          <a:ext cx="2135187" cy="128111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1">
            <a:lnSpc>
              <a:spcPct val="90000"/>
            </a:lnSpc>
            <a:spcBef>
              <a:spcPct val="0"/>
            </a:spcBef>
            <a:spcAft>
              <a:spcPct val="35000"/>
            </a:spcAft>
            <a:buNone/>
          </a:pPr>
          <a:r>
            <a:rPr lang="en-US" sz="2400" kern="1200" dirty="0"/>
            <a:t>Hard power</a:t>
          </a:r>
          <a:endParaRPr lang="he-IL" sz="2400" kern="1200" dirty="0"/>
        </a:p>
      </dsp:txBody>
      <dsp:txXfrm>
        <a:off x="6023190" y="157372"/>
        <a:ext cx="2060143" cy="12060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2BF52B-86DC-4F63-A0B7-3EB30E11C82B}">
      <dsp:nvSpPr>
        <dsp:cNvPr id="0" name=""/>
        <dsp:cNvSpPr/>
      </dsp:nvSpPr>
      <dsp:spPr>
        <a:xfrm>
          <a:off x="7143" y="192944"/>
          <a:ext cx="2135187" cy="128111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kern="1200" dirty="0"/>
            <a:t>individuals</a:t>
          </a:r>
          <a:endParaRPr lang="he-IL" sz="2400" kern="1200" dirty="0"/>
        </a:p>
      </dsp:txBody>
      <dsp:txXfrm>
        <a:off x="44665" y="230466"/>
        <a:ext cx="2060143" cy="1206068"/>
      </dsp:txXfrm>
    </dsp:sp>
    <dsp:sp modelId="{0A09B695-B57C-4977-A1A8-D703FDDBDF98}">
      <dsp:nvSpPr>
        <dsp:cNvPr id="0" name=""/>
        <dsp:cNvSpPr/>
      </dsp:nvSpPr>
      <dsp:spPr>
        <a:xfrm>
          <a:off x="2355850" y="568737"/>
          <a:ext cx="452659" cy="5295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rtl="1">
            <a:lnSpc>
              <a:spcPct val="90000"/>
            </a:lnSpc>
            <a:spcBef>
              <a:spcPct val="0"/>
            </a:spcBef>
            <a:spcAft>
              <a:spcPct val="35000"/>
            </a:spcAft>
            <a:buNone/>
          </a:pPr>
          <a:endParaRPr lang="he-IL" sz="1900" kern="1200"/>
        </a:p>
      </dsp:txBody>
      <dsp:txXfrm>
        <a:off x="2355850" y="674642"/>
        <a:ext cx="316861" cy="317716"/>
      </dsp:txXfrm>
    </dsp:sp>
    <dsp:sp modelId="{62A8C28A-ED27-4CAD-99A8-FBFF64D2DBA4}">
      <dsp:nvSpPr>
        <dsp:cNvPr id="0" name=""/>
        <dsp:cNvSpPr/>
      </dsp:nvSpPr>
      <dsp:spPr>
        <a:xfrm>
          <a:off x="2996406" y="192944"/>
          <a:ext cx="2135187" cy="128111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1">
            <a:lnSpc>
              <a:spcPct val="90000"/>
            </a:lnSpc>
            <a:spcBef>
              <a:spcPct val="0"/>
            </a:spcBef>
            <a:spcAft>
              <a:spcPct val="35000"/>
            </a:spcAft>
            <a:buNone/>
          </a:pPr>
          <a:r>
            <a:rPr lang="en-US" sz="2400" kern="1200" dirty="0"/>
            <a:t>Civil Society</a:t>
          </a:r>
          <a:endParaRPr lang="he-IL" sz="2400" kern="1200" dirty="0"/>
        </a:p>
      </dsp:txBody>
      <dsp:txXfrm>
        <a:off x="3033928" y="230466"/>
        <a:ext cx="2060143" cy="1206068"/>
      </dsp:txXfrm>
    </dsp:sp>
    <dsp:sp modelId="{1D6D541B-F617-47B8-8435-261BA5EF7770}">
      <dsp:nvSpPr>
        <dsp:cNvPr id="0" name=""/>
        <dsp:cNvSpPr/>
      </dsp:nvSpPr>
      <dsp:spPr>
        <a:xfrm>
          <a:off x="5345112" y="568737"/>
          <a:ext cx="452659" cy="5295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rtl="1">
            <a:lnSpc>
              <a:spcPct val="90000"/>
            </a:lnSpc>
            <a:spcBef>
              <a:spcPct val="0"/>
            </a:spcBef>
            <a:spcAft>
              <a:spcPct val="35000"/>
            </a:spcAft>
            <a:buNone/>
          </a:pPr>
          <a:endParaRPr lang="he-IL" sz="1900" kern="1200"/>
        </a:p>
      </dsp:txBody>
      <dsp:txXfrm>
        <a:off x="5345112" y="674642"/>
        <a:ext cx="316861" cy="317716"/>
      </dsp:txXfrm>
    </dsp:sp>
    <dsp:sp modelId="{F8FE9622-892B-491B-8779-1E4922DA6A1C}">
      <dsp:nvSpPr>
        <dsp:cNvPr id="0" name=""/>
        <dsp:cNvSpPr/>
      </dsp:nvSpPr>
      <dsp:spPr>
        <a:xfrm>
          <a:off x="5985668" y="192944"/>
          <a:ext cx="2135187" cy="128111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1">
            <a:lnSpc>
              <a:spcPct val="90000"/>
            </a:lnSpc>
            <a:spcBef>
              <a:spcPct val="0"/>
            </a:spcBef>
            <a:spcAft>
              <a:spcPct val="35000"/>
            </a:spcAft>
            <a:buNone/>
          </a:pPr>
          <a:r>
            <a:rPr lang="en-US" sz="2400" kern="1200" dirty="0"/>
            <a:t>US</a:t>
          </a:r>
          <a:r>
            <a:rPr lang="he-IL" sz="2400" kern="1200" dirty="0"/>
            <a:t> </a:t>
          </a:r>
          <a:r>
            <a:rPr lang="en-US" sz="2400" kern="1200" dirty="0"/>
            <a:t>administration</a:t>
          </a:r>
          <a:endParaRPr lang="he-IL" sz="2400" kern="1200" dirty="0"/>
        </a:p>
      </dsp:txBody>
      <dsp:txXfrm>
        <a:off x="6023190" y="230466"/>
        <a:ext cx="2060143" cy="1206068"/>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1031365-F999-4329-AAD8-FF29C01DE49A}"/>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FE09CDC8-AD72-4A36-9F66-063922EB0D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D55244E2-4CF8-420D-ACFD-202B9243FCEB}"/>
              </a:ext>
            </a:extLst>
          </p:cNvPr>
          <p:cNvSpPr>
            <a:spLocks noGrp="1"/>
          </p:cNvSpPr>
          <p:nvPr>
            <p:ph type="dt" sz="half" idx="10"/>
          </p:nvPr>
        </p:nvSpPr>
        <p:spPr/>
        <p:txBody>
          <a:bodyPr/>
          <a:lstStyle/>
          <a:p>
            <a:fld id="{B0437001-B7F2-497E-9E80-5EAD66C36E29}" type="datetimeFigureOut">
              <a:rPr lang="he-IL" smtClean="0"/>
              <a:t>כ"ז/סיון/תשפ"א</a:t>
            </a:fld>
            <a:endParaRPr lang="he-IL"/>
          </a:p>
        </p:txBody>
      </p:sp>
      <p:sp>
        <p:nvSpPr>
          <p:cNvPr id="5" name="מציין מיקום של כותרת תחתונה 4">
            <a:extLst>
              <a:ext uri="{FF2B5EF4-FFF2-40B4-BE49-F238E27FC236}">
                <a16:creationId xmlns:a16="http://schemas.microsoft.com/office/drawing/2014/main" id="{9BBF9536-2734-4C8B-BD03-0AD587CFB1EF}"/>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DB9492EF-9BE3-4AE5-84ED-2360C3565390}"/>
              </a:ext>
            </a:extLst>
          </p:cNvPr>
          <p:cNvSpPr>
            <a:spLocks noGrp="1"/>
          </p:cNvSpPr>
          <p:nvPr>
            <p:ph type="sldNum" sz="quarter" idx="12"/>
          </p:nvPr>
        </p:nvSpPr>
        <p:spPr/>
        <p:txBody>
          <a:bodyPr/>
          <a:lstStyle/>
          <a:p>
            <a:fld id="{E79F072C-3EA6-4ECC-9BFD-8C8789B91993}" type="slidenum">
              <a:rPr lang="he-IL" smtClean="0"/>
              <a:t>‹#›</a:t>
            </a:fld>
            <a:endParaRPr lang="he-IL"/>
          </a:p>
        </p:txBody>
      </p:sp>
    </p:spTree>
    <p:extLst>
      <p:ext uri="{BB962C8B-B14F-4D97-AF65-F5344CB8AC3E}">
        <p14:creationId xmlns:p14="http://schemas.microsoft.com/office/powerpoint/2010/main" val="2120409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930D132-7423-4FB9-B84D-54CA39C4FB5E}"/>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33DCC7E4-9D00-437D-913C-01B9F984BB77}"/>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36D9CAE5-FE42-4341-A871-C1AEBABB56CC}"/>
              </a:ext>
            </a:extLst>
          </p:cNvPr>
          <p:cNvSpPr>
            <a:spLocks noGrp="1"/>
          </p:cNvSpPr>
          <p:nvPr>
            <p:ph type="dt" sz="half" idx="10"/>
          </p:nvPr>
        </p:nvSpPr>
        <p:spPr/>
        <p:txBody>
          <a:bodyPr/>
          <a:lstStyle/>
          <a:p>
            <a:fld id="{B0437001-B7F2-497E-9E80-5EAD66C36E29}" type="datetimeFigureOut">
              <a:rPr lang="he-IL" smtClean="0"/>
              <a:t>כ"ז/סיון/תשפ"א</a:t>
            </a:fld>
            <a:endParaRPr lang="he-IL"/>
          </a:p>
        </p:txBody>
      </p:sp>
      <p:sp>
        <p:nvSpPr>
          <p:cNvPr id="5" name="מציין מיקום של כותרת תחתונה 4">
            <a:extLst>
              <a:ext uri="{FF2B5EF4-FFF2-40B4-BE49-F238E27FC236}">
                <a16:creationId xmlns:a16="http://schemas.microsoft.com/office/drawing/2014/main" id="{06B7BC71-BF5C-4A06-9A3A-26332AE0A99B}"/>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58391999-B006-4C69-8EB8-0121766939A9}"/>
              </a:ext>
            </a:extLst>
          </p:cNvPr>
          <p:cNvSpPr>
            <a:spLocks noGrp="1"/>
          </p:cNvSpPr>
          <p:nvPr>
            <p:ph type="sldNum" sz="quarter" idx="12"/>
          </p:nvPr>
        </p:nvSpPr>
        <p:spPr/>
        <p:txBody>
          <a:bodyPr/>
          <a:lstStyle/>
          <a:p>
            <a:fld id="{E79F072C-3EA6-4ECC-9BFD-8C8789B91993}" type="slidenum">
              <a:rPr lang="he-IL" smtClean="0"/>
              <a:t>‹#›</a:t>
            </a:fld>
            <a:endParaRPr lang="he-IL"/>
          </a:p>
        </p:txBody>
      </p:sp>
    </p:spTree>
    <p:extLst>
      <p:ext uri="{BB962C8B-B14F-4D97-AF65-F5344CB8AC3E}">
        <p14:creationId xmlns:p14="http://schemas.microsoft.com/office/powerpoint/2010/main" val="3852669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F935D8B0-B56E-4CC8-96D4-339E6261A7C3}"/>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0B5C8ADA-23EE-4C61-B0AD-FAC8E7643161}"/>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A3DFE695-3B23-493F-8577-E6EB5B35565B}"/>
              </a:ext>
            </a:extLst>
          </p:cNvPr>
          <p:cNvSpPr>
            <a:spLocks noGrp="1"/>
          </p:cNvSpPr>
          <p:nvPr>
            <p:ph type="dt" sz="half" idx="10"/>
          </p:nvPr>
        </p:nvSpPr>
        <p:spPr/>
        <p:txBody>
          <a:bodyPr/>
          <a:lstStyle/>
          <a:p>
            <a:fld id="{B0437001-B7F2-497E-9E80-5EAD66C36E29}" type="datetimeFigureOut">
              <a:rPr lang="he-IL" smtClean="0"/>
              <a:t>כ"ז/סיון/תשפ"א</a:t>
            </a:fld>
            <a:endParaRPr lang="he-IL"/>
          </a:p>
        </p:txBody>
      </p:sp>
      <p:sp>
        <p:nvSpPr>
          <p:cNvPr id="5" name="מציין מיקום של כותרת תחתונה 4">
            <a:extLst>
              <a:ext uri="{FF2B5EF4-FFF2-40B4-BE49-F238E27FC236}">
                <a16:creationId xmlns:a16="http://schemas.microsoft.com/office/drawing/2014/main" id="{83C7C505-D0F5-4900-9068-019D244A3530}"/>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F21F34FF-5C35-42D7-BB77-0DB1DBC6F2C4}"/>
              </a:ext>
            </a:extLst>
          </p:cNvPr>
          <p:cNvSpPr>
            <a:spLocks noGrp="1"/>
          </p:cNvSpPr>
          <p:nvPr>
            <p:ph type="sldNum" sz="quarter" idx="12"/>
          </p:nvPr>
        </p:nvSpPr>
        <p:spPr/>
        <p:txBody>
          <a:bodyPr/>
          <a:lstStyle/>
          <a:p>
            <a:fld id="{E79F072C-3EA6-4ECC-9BFD-8C8789B91993}" type="slidenum">
              <a:rPr lang="he-IL" smtClean="0"/>
              <a:t>‹#›</a:t>
            </a:fld>
            <a:endParaRPr lang="he-IL"/>
          </a:p>
        </p:txBody>
      </p:sp>
    </p:spTree>
    <p:extLst>
      <p:ext uri="{BB962C8B-B14F-4D97-AF65-F5344CB8AC3E}">
        <p14:creationId xmlns:p14="http://schemas.microsoft.com/office/powerpoint/2010/main" val="290255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C25DEA3-7E12-4460-A9DA-C304C242BF7B}"/>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4446F9C1-8625-4106-B77D-B33B98F4DC8D}"/>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EEFE64D3-4995-4132-87BE-5A8498748F9D}"/>
              </a:ext>
            </a:extLst>
          </p:cNvPr>
          <p:cNvSpPr>
            <a:spLocks noGrp="1"/>
          </p:cNvSpPr>
          <p:nvPr>
            <p:ph type="dt" sz="half" idx="10"/>
          </p:nvPr>
        </p:nvSpPr>
        <p:spPr/>
        <p:txBody>
          <a:bodyPr/>
          <a:lstStyle/>
          <a:p>
            <a:fld id="{B0437001-B7F2-497E-9E80-5EAD66C36E29}" type="datetimeFigureOut">
              <a:rPr lang="he-IL" smtClean="0"/>
              <a:t>כ"ז/סיון/תשפ"א</a:t>
            </a:fld>
            <a:endParaRPr lang="he-IL"/>
          </a:p>
        </p:txBody>
      </p:sp>
      <p:sp>
        <p:nvSpPr>
          <p:cNvPr id="5" name="מציין מיקום של כותרת תחתונה 4">
            <a:extLst>
              <a:ext uri="{FF2B5EF4-FFF2-40B4-BE49-F238E27FC236}">
                <a16:creationId xmlns:a16="http://schemas.microsoft.com/office/drawing/2014/main" id="{1CE35ACD-432A-45B1-A0F0-305B2D79C398}"/>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9C50266D-A98A-4E2F-BD62-914D2043E5D8}"/>
              </a:ext>
            </a:extLst>
          </p:cNvPr>
          <p:cNvSpPr>
            <a:spLocks noGrp="1"/>
          </p:cNvSpPr>
          <p:nvPr>
            <p:ph type="sldNum" sz="quarter" idx="12"/>
          </p:nvPr>
        </p:nvSpPr>
        <p:spPr/>
        <p:txBody>
          <a:bodyPr/>
          <a:lstStyle/>
          <a:p>
            <a:fld id="{E79F072C-3EA6-4ECC-9BFD-8C8789B91993}" type="slidenum">
              <a:rPr lang="he-IL" smtClean="0"/>
              <a:t>‹#›</a:t>
            </a:fld>
            <a:endParaRPr lang="he-IL"/>
          </a:p>
        </p:txBody>
      </p:sp>
    </p:spTree>
    <p:extLst>
      <p:ext uri="{BB962C8B-B14F-4D97-AF65-F5344CB8AC3E}">
        <p14:creationId xmlns:p14="http://schemas.microsoft.com/office/powerpoint/2010/main" val="1601404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1D67A8-BE8D-41C4-A734-A564D6EFDF6E}"/>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DC99A515-5372-4BB4-A606-83607A068A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8F914ABD-486E-41BA-86F8-6C4B267F1AA5}"/>
              </a:ext>
            </a:extLst>
          </p:cNvPr>
          <p:cNvSpPr>
            <a:spLocks noGrp="1"/>
          </p:cNvSpPr>
          <p:nvPr>
            <p:ph type="dt" sz="half" idx="10"/>
          </p:nvPr>
        </p:nvSpPr>
        <p:spPr/>
        <p:txBody>
          <a:bodyPr/>
          <a:lstStyle/>
          <a:p>
            <a:fld id="{B0437001-B7F2-497E-9E80-5EAD66C36E29}" type="datetimeFigureOut">
              <a:rPr lang="he-IL" smtClean="0"/>
              <a:t>כ"ז/סיון/תשפ"א</a:t>
            </a:fld>
            <a:endParaRPr lang="he-IL"/>
          </a:p>
        </p:txBody>
      </p:sp>
      <p:sp>
        <p:nvSpPr>
          <p:cNvPr id="5" name="מציין מיקום של כותרת תחתונה 4">
            <a:extLst>
              <a:ext uri="{FF2B5EF4-FFF2-40B4-BE49-F238E27FC236}">
                <a16:creationId xmlns:a16="http://schemas.microsoft.com/office/drawing/2014/main" id="{77BCEC15-E181-433A-9149-D4DC4ADEF53B}"/>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ABD9EC78-CE11-428C-A16A-278974E6B1F0}"/>
              </a:ext>
            </a:extLst>
          </p:cNvPr>
          <p:cNvSpPr>
            <a:spLocks noGrp="1"/>
          </p:cNvSpPr>
          <p:nvPr>
            <p:ph type="sldNum" sz="quarter" idx="12"/>
          </p:nvPr>
        </p:nvSpPr>
        <p:spPr/>
        <p:txBody>
          <a:bodyPr/>
          <a:lstStyle/>
          <a:p>
            <a:fld id="{E79F072C-3EA6-4ECC-9BFD-8C8789B91993}" type="slidenum">
              <a:rPr lang="he-IL" smtClean="0"/>
              <a:t>‹#›</a:t>
            </a:fld>
            <a:endParaRPr lang="he-IL"/>
          </a:p>
        </p:txBody>
      </p:sp>
    </p:spTree>
    <p:extLst>
      <p:ext uri="{BB962C8B-B14F-4D97-AF65-F5344CB8AC3E}">
        <p14:creationId xmlns:p14="http://schemas.microsoft.com/office/powerpoint/2010/main" val="3631212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28F91CA-D531-4CAE-A5BC-DC152B87E05B}"/>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3E2545F4-7FBB-4C9D-A263-1F516F8F98E9}"/>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5411DD73-3209-48FE-AA37-7376AFAFFD1B}"/>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2F5D74B0-53B7-4FCC-B81B-81FB687C09AC}"/>
              </a:ext>
            </a:extLst>
          </p:cNvPr>
          <p:cNvSpPr>
            <a:spLocks noGrp="1"/>
          </p:cNvSpPr>
          <p:nvPr>
            <p:ph type="dt" sz="half" idx="10"/>
          </p:nvPr>
        </p:nvSpPr>
        <p:spPr/>
        <p:txBody>
          <a:bodyPr/>
          <a:lstStyle/>
          <a:p>
            <a:fld id="{B0437001-B7F2-497E-9E80-5EAD66C36E29}" type="datetimeFigureOut">
              <a:rPr lang="he-IL" smtClean="0"/>
              <a:t>כ"ז/סיון/תשפ"א</a:t>
            </a:fld>
            <a:endParaRPr lang="he-IL"/>
          </a:p>
        </p:txBody>
      </p:sp>
      <p:sp>
        <p:nvSpPr>
          <p:cNvPr id="6" name="מציין מיקום של כותרת תחתונה 5">
            <a:extLst>
              <a:ext uri="{FF2B5EF4-FFF2-40B4-BE49-F238E27FC236}">
                <a16:creationId xmlns:a16="http://schemas.microsoft.com/office/drawing/2014/main" id="{4877E6E3-C943-42D6-9369-4EE4F0E8C925}"/>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FA28F2CF-C879-46A9-A978-9AB42F6E8E6C}"/>
              </a:ext>
            </a:extLst>
          </p:cNvPr>
          <p:cNvSpPr>
            <a:spLocks noGrp="1"/>
          </p:cNvSpPr>
          <p:nvPr>
            <p:ph type="sldNum" sz="quarter" idx="12"/>
          </p:nvPr>
        </p:nvSpPr>
        <p:spPr/>
        <p:txBody>
          <a:bodyPr/>
          <a:lstStyle/>
          <a:p>
            <a:fld id="{E79F072C-3EA6-4ECC-9BFD-8C8789B91993}" type="slidenum">
              <a:rPr lang="he-IL" smtClean="0"/>
              <a:t>‹#›</a:t>
            </a:fld>
            <a:endParaRPr lang="he-IL"/>
          </a:p>
        </p:txBody>
      </p:sp>
    </p:spTree>
    <p:extLst>
      <p:ext uri="{BB962C8B-B14F-4D97-AF65-F5344CB8AC3E}">
        <p14:creationId xmlns:p14="http://schemas.microsoft.com/office/powerpoint/2010/main" val="3117976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5C7713A-788B-472D-A293-155F382C8CE3}"/>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BE32BA96-C807-4777-BEB6-E7DBE1B0B2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D46808B1-5E27-415A-BED0-E41D99FA327C}"/>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D80DB0BD-B572-427F-8D29-4ECDFD3598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ABC3E671-567F-44BE-8493-0DDF7F092820}"/>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269F065F-2988-4CE0-9980-CC0E839906B9}"/>
              </a:ext>
            </a:extLst>
          </p:cNvPr>
          <p:cNvSpPr>
            <a:spLocks noGrp="1"/>
          </p:cNvSpPr>
          <p:nvPr>
            <p:ph type="dt" sz="half" idx="10"/>
          </p:nvPr>
        </p:nvSpPr>
        <p:spPr/>
        <p:txBody>
          <a:bodyPr/>
          <a:lstStyle/>
          <a:p>
            <a:fld id="{B0437001-B7F2-497E-9E80-5EAD66C36E29}" type="datetimeFigureOut">
              <a:rPr lang="he-IL" smtClean="0"/>
              <a:t>כ"ז/סיון/תשפ"א</a:t>
            </a:fld>
            <a:endParaRPr lang="he-IL"/>
          </a:p>
        </p:txBody>
      </p:sp>
      <p:sp>
        <p:nvSpPr>
          <p:cNvPr id="8" name="מציין מיקום של כותרת תחתונה 7">
            <a:extLst>
              <a:ext uri="{FF2B5EF4-FFF2-40B4-BE49-F238E27FC236}">
                <a16:creationId xmlns:a16="http://schemas.microsoft.com/office/drawing/2014/main" id="{0195F126-B610-456E-BB45-BE6770DF4641}"/>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BCE4517B-3C42-42AE-8B65-828863AF40F6}"/>
              </a:ext>
            </a:extLst>
          </p:cNvPr>
          <p:cNvSpPr>
            <a:spLocks noGrp="1"/>
          </p:cNvSpPr>
          <p:nvPr>
            <p:ph type="sldNum" sz="quarter" idx="12"/>
          </p:nvPr>
        </p:nvSpPr>
        <p:spPr/>
        <p:txBody>
          <a:bodyPr/>
          <a:lstStyle/>
          <a:p>
            <a:fld id="{E79F072C-3EA6-4ECC-9BFD-8C8789B91993}" type="slidenum">
              <a:rPr lang="he-IL" smtClean="0"/>
              <a:t>‹#›</a:t>
            </a:fld>
            <a:endParaRPr lang="he-IL"/>
          </a:p>
        </p:txBody>
      </p:sp>
    </p:spTree>
    <p:extLst>
      <p:ext uri="{BB962C8B-B14F-4D97-AF65-F5344CB8AC3E}">
        <p14:creationId xmlns:p14="http://schemas.microsoft.com/office/powerpoint/2010/main" val="2210052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879E236-5E9C-4A7E-B9BE-7A2B19C3224B}"/>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30A70CE5-C516-42B8-9D9B-BB32DE95B01D}"/>
              </a:ext>
            </a:extLst>
          </p:cNvPr>
          <p:cNvSpPr>
            <a:spLocks noGrp="1"/>
          </p:cNvSpPr>
          <p:nvPr>
            <p:ph type="dt" sz="half" idx="10"/>
          </p:nvPr>
        </p:nvSpPr>
        <p:spPr/>
        <p:txBody>
          <a:bodyPr/>
          <a:lstStyle/>
          <a:p>
            <a:fld id="{B0437001-B7F2-497E-9E80-5EAD66C36E29}" type="datetimeFigureOut">
              <a:rPr lang="he-IL" smtClean="0"/>
              <a:t>כ"ז/סיון/תשפ"א</a:t>
            </a:fld>
            <a:endParaRPr lang="he-IL"/>
          </a:p>
        </p:txBody>
      </p:sp>
      <p:sp>
        <p:nvSpPr>
          <p:cNvPr id="4" name="מציין מיקום של כותרת תחתונה 3">
            <a:extLst>
              <a:ext uri="{FF2B5EF4-FFF2-40B4-BE49-F238E27FC236}">
                <a16:creationId xmlns:a16="http://schemas.microsoft.com/office/drawing/2014/main" id="{56D20F24-8BCA-4633-B186-BCAA76185642}"/>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E8ABF24F-54E3-4FB7-8C4C-892CCFE7B8D8}"/>
              </a:ext>
            </a:extLst>
          </p:cNvPr>
          <p:cNvSpPr>
            <a:spLocks noGrp="1"/>
          </p:cNvSpPr>
          <p:nvPr>
            <p:ph type="sldNum" sz="quarter" idx="12"/>
          </p:nvPr>
        </p:nvSpPr>
        <p:spPr/>
        <p:txBody>
          <a:bodyPr/>
          <a:lstStyle/>
          <a:p>
            <a:fld id="{E79F072C-3EA6-4ECC-9BFD-8C8789B91993}" type="slidenum">
              <a:rPr lang="he-IL" smtClean="0"/>
              <a:t>‹#›</a:t>
            </a:fld>
            <a:endParaRPr lang="he-IL"/>
          </a:p>
        </p:txBody>
      </p:sp>
    </p:spTree>
    <p:extLst>
      <p:ext uri="{BB962C8B-B14F-4D97-AF65-F5344CB8AC3E}">
        <p14:creationId xmlns:p14="http://schemas.microsoft.com/office/powerpoint/2010/main" val="3407169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692D232B-CDB5-4DDA-9145-F18107EB16AD}"/>
              </a:ext>
            </a:extLst>
          </p:cNvPr>
          <p:cNvSpPr>
            <a:spLocks noGrp="1"/>
          </p:cNvSpPr>
          <p:nvPr>
            <p:ph type="dt" sz="half" idx="10"/>
          </p:nvPr>
        </p:nvSpPr>
        <p:spPr/>
        <p:txBody>
          <a:bodyPr/>
          <a:lstStyle/>
          <a:p>
            <a:fld id="{B0437001-B7F2-497E-9E80-5EAD66C36E29}" type="datetimeFigureOut">
              <a:rPr lang="he-IL" smtClean="0"/>
              <a:t>כ"ז/סיון/תשפ"א</a:t>
            </a:fld>
            <a:endParaRPr lang="he-IL"/>
          </a:p>
        </p:txBody>
      </p:sp>
      <p:sp>
        <p:nvSpPr>
          <p:cNvPr id="3" name="מציין מיקום של כותרת תחתונה 2">
            <a:extLst>
              <a:ext uri="{FF2B5EF4-FFF2-40B4-BE49-F238E27FC236}">
                <a16:creationId xmlns:a16="http://schemas.microsoft.com/office/drawing/2014/main" id="{39903174-13A6-48D6-8F5C-6031EF281FD5}"/>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B8AFED06-6ADC-4620-BE98-1131245EDE76}"/>
              </a:ext>
            </a:extLst>
          </p:cNvPr>
          <p:cNvSpPr>
            <a:spLocks noGrp="1"/>
          </p:cNvSpPr>
          <p:nvPr>
            <p:ph type="sldNum" sz="quarter" idx="12"/>
          </p:nvPr>
        </p:nvSpPr>
        <p:spPr/>
        <p:txBody>
          <a:bodyPr/>
          <a:lstStyle/>
          <a:p>
            <a:fld id="{E79F072C-3EA6-4ECC-9BFD-8C8789B91993}" type="slidenum">
              <a:rPr lang="he-IL" smtClean="0"/>
              <a:t>‹#›</a:t>
            </a:fld>
            <a:endParaRPr lang="he-IL"/>
          </a:p>
        </p:txBody>
      </p:sp>
    </p:spTree>
    <p:extLst>
      <p:ext uri="{BB962C8B-B14F-4D97-AF65-F5344CB8AC3E}">
        <p14:creationId xmlns:p14="http://schemas.microsoft.com/office/powerpoint/2010/main" val="3580083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E7A97B2-B13D-4941-B59D-C70A698E3684}"/>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E0306C39-3AA5-4654-A728-448529C866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BD909B17-9229-41F7-80F8-A9E8E842EA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FC96A4A0-4327-4612-A33D-34CA271D3AFA}"/>
              </a:ext>
            </a:extLst>
          </p:cNvPr>
          <p:cNvSpPr>
            <a:spLocks noGrp="1"/>
          </p:cNvSpPr>
          <p:nvPr>
            <p:ph type="dt" sz="half" idx="10"/>
          </p:nvPr>
        </p:nvSpPr>
        <p:spPr/>
        <p:txBody>
          <a:bodyPr/>
          <a:lstStyle/>
          <a:p>
            <a:fld id="{B0437001-B7F2-497E-9E80-5EAD66C36E29}" type="datetimeFigureOut">
              <a:rPr lang="he-IL" smtClean="0"/>
              <a:t>כ"ז/סיון/תשפ"א</a:t>
            </a:fld>
            <a:endParaRPr lang="he-IL"/>
          </a:p>
        </p:txBody>
      </p:sp>
      <p:sp>
        <p:nvSpPr>
          <p:cNvPr id="6" name="מציין מיקום של כותרת תחתונה 5">
            <a:extLst>
              <a:ext uri="{FF2B5EF4-FFF2-40B4-BE49-F238E27FC236}">
                <a16:creationId xmlns:a16="http://schemas.microsoft.com/office/drawing/2014/main" id="{E594825F-B2CD-47FB-8A4D-F3294E7F6E11}"/>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A2915B65-63AE-401E-9555-33DCB2047DCC}"/>
              </a:ext>
            </a:extLst>
          </p:cNvPr>
          <p:cNvSpPr>
            <a:spLocks noGrp="1"/>
          </p:cNvSpPr>
          <p:nvPr>
            <p:ph type="sldNum" sz="quarter" idx="12"/>
          </p:nvPr>
        </p:nvSpPr>
        <p:spPr/>
        <p:txBody>
          <a:bodyPr/>
          <a:lstStyle/>
          <a:p>
            <a:fld id="{E79F072C-3EA6-4ECC-9BFD-8C8789B91993}" type="slidenum">
              <a:rPr lang="he-IL" smtClean="0"/>
              <a:t>‹#›</a:t>
            </a:fld>
            <a:endParaRPr lang="he-IL"/>
          </a:p>
        </p:txBody>
      </p:sp>
    </p:spTree>
    <p:extLst>
      <p:ext uri="{BB962C8B-B14F-4D97-AF65-F5344CB8AC3E}">
        <p14:creationId xmlns:p14="http://schemas.microsoft.com/office/powerpoint/2010/main" val="3549777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984EE70-55CB-427F-8340-E1A4E637CABD}"/>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4D7FFBEC-7FF7-48DE-814E-5CE08F82A2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882ECCCD-26EC-4CCE-AF35-7C7D89EC49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FE51BDBB-D8DC-4A38-BA0D-911718F584CC}"/>
              </a:ext>
            </a:extLst>
          </p:cNvPr>
          <p:cNvSpPr>
            <a:spLocks noGrp="1"/>
          </p:cNvSpPr>
          <p:nvPr>
            <p:ph type="dt" sz="half" idx="10"/>
          </p:nvPr>
        </p:nvSpPr>
        <p:spPr/>
        <p:txBody>
          <a:bodyPr/>
          <a:lstStyle/>
          <a:p>
            <a:fld id="{B0437001-B7F2-497E-9E80-5EAD66C36E29}" type="datetimeFigureOut">
              <a:rPr lang="he-IL" smtClean="0"/>
              <a:t>כ"ז/סיון/תשפ"א</a:t>
            </a:fld>
            <a:endParaRPr lang="he-IL"/>
          </a:p>
        </p:txBody>
      </p:sp>
      <p:sp>
        <p:nvSpPr>
          <p:cNvPr id="6" name="מציין מיקום של כותרת תחתונה 5">
            <a:extLst>
              <a:ext uri="{FF2B5EF4-FFF2-40B4-BE49-F238E27FC236}">
                <a16:creationId xmlns:a16="http://schemas.microsoft.com/office/drawing/2014/main" id="{2B7CE643-2051-4F17-B01E-70B050A39BF6}"/>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63E476F0-0B1B-4912-BBAE-ADC2A51023D6}"/>
              </a:ext>
            </a:extLst>
          </p:cNvPr>
          <p:cNvSpPr>
            <a:spLocks noGrp="1"/>
          </p:cNvSpPr>
          <p:nvPr>
            <p:ph type="sldNum" sz="quarter" idx="12"/>
          </p:nvPr>
        </p:nvSpPr>
        <p:spPr/>
        <p:txBody>
          <a:bodyPr/>
          <a:lstStyle/>
          <a:p>
            <a:fld id="{E79F072C-3EA6-4ECC-9BFD-8C8789B91993}" type="slidenum">
              <a:rPr lang="he-IL" smtClean="0"/>
              <a:t>‹#›</a:t>
            </a:fld>
            <a:endParaRPr lang="he-IL"/>
          </a:p>
        </p:txBody>
      </p:sp>
    </p:spTree>
    <p:extLst>
      <p:ext uri="{BB962C8B-B14F-4D97-AF65-F5344CB8AC3E}">
        <p14:creationId xmlns:p14="http://schemas.microsoft.com/office/powerpoint/2010/main" val="4113636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C537C2ED-3651-4FCD-B3BD-AD651ADECAB4}"/>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C98FE19E-B269-42FE-888B-3DA35979189C}"/>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1955F095-FBEF-4D2D-95AB-89DB068B7CDD}"/>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0437001-B7F2-497E-9E80-5EAD66C36E29}" type="datetimeFigureOut">
              <a:rPr lang="he-IL" smtClean="0"/>
              <a:t>כ"ז/סיון/תשפ"א</a:t>
            </a:fld>
            <a:endParaRPr lang="he-IL"/>
          </a:p>
        </p:txBody>
      </p:sp>
      <p:sp>
        <p:nvSpPr>
          <p:cNvPr id="5" name="מציין מיקום של כותרת תחתונה 4">
            <a:extLst>
              <a:ext uri="{FF2B5EF4-FFF2-40B4-BE49-F238E27FC236}">
                <a16:creationId xmlns:a16="http://schemas.microsoft.com/office/drawing/2014/main" id="{97999476-1549-47D9-BBCC-3D0BDB9AA1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C049B1F5-4815-45F2-8F70-F4FB83ECCD4A}"/>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79F072C-3EA6-4ECC-9BFD-8C8789B91993}" type="slidenum">
              <a:rPr lang="he-IL" smtClean="0"/>
              <a:t>‹#›</a:t>
            </a:fld>
            <a:endParaRPr lang="he-IL"/>
          </a:p>
        </p:txBody>
      </p:sp>
    </p:spTree>
    <p:extLst>
      <p:ext uri="{BB962C8B-B14F-4D97-AF65-F5344CB8AC3E}">
        <p14:creationId xmlns:p14="http://schemas.microsoft.com/office/powerpoint/2010/main" val="32250952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8419E15-5A1F-4A04-919B-84230CB8F7BA}"/>
              </a:ext>
            </a:extLst>
          </p:cNvPr>
          <p:cNvSpPr>
            <a:spLocks noGrp="1"/>
          </p:cNvSpPr>
          <p:nvPr>
            <p:ph type="title"/>
          </p:nvPr>
        </p:nvSpPr>
        <p:spPr>
          <a:xfrm>
            <a:off x="838200" y="365125"/>
            <a:ext cx="10515600" cy="1044225"/>
          </a:xfrm>
        </p:spPr>
        <p:txBody>
          <a:bodyPr>
            <a:normAutofit fontScale="90000"/>
          </a:bodyPr>
          <a:lstStyle/>
          <a:p>
            <a:pPr algn="ctr"/>
            <a:r>
              <a:rPr lang="en-US" dirty="0"/>
              <a:t>New York – Between challenges and opportunities</a:t>
            </a:r>
            <a:endParaRPr lang="he-IL" dirty="0"/>
          </a:p>
        </p:txBody>
      </p:sp>
      <p:graphicFrame>
        <p:nvGraphicFramePr>
          <p:cNvPr id="5" name="דיאגרמה 4">
            <a:extLst>
              <a:ext uri="{FF2B5EF4-FFF2-40B4-BE49-F238E27FC236}">
                <a16:creationId xmlns:a16="http://schemas.microsoft.com/office/drawing/2014/main" id="{1576863D-BDA8-4ABE-B78F-4BDDD2389E08}"/>
              </a:ext>
            </a:extLst>
          </p:cNvPr>
          <p:cNvGraphicFramePr/>
          <p:nvPr>
            <p:extLst>
              <p:ext uri="{D42A27DB-BD31-4B8C-83A1-F6EECF244321}">
                <p14:modId xmlns:p14="http://schemas.microsoft.com/office/powerpoint/2010/main" val="4276355352"/>
              </p:ext>
            </p:extLst>
          </p:nvPr>
        </p:nvGraphicFramePr>
        <p:xfrm>
          <a:off x="2032000" y="1652632"/>
          <a:ext cx="8128000" cy="14345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דיאגרמה 5">
            <a:extLst>
              <a:ext uri="{FF2B5EF4-FFF2-40B4-BE49-F238E27FC236}">
                <a16:creationId xmlns:a16="http://schemas.microsoft.com/office/drawing/2014/main" id="{C27C5A63-EFDD-4E06-931E-BAA393ECBF16}"/>
              </a:ext>
            </a:extLst>
          </p:cNvPr>
          <p:cNvGraphicFramePr/>
          <p:nvPr>
            <p:extLst>
              <p:ext uri="{D42A27DB-BD31-4B8C-83A1-F6EECF244321}">
                <p14:modId xmlns:p14="http://schemas.microsoft.com/office/powerpoint/2010/main" val="265193364"/>
              </p:ext>
            </p:extLst>
          </p:nvPr>
        </p:nvGraphicFramePr>
        <p:xfrm>
          <a:off x="2032000" y="3193799"/>
          <a:ext cx="8128000" cy="152081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8" name="מציין מיקום תוכן 7">
            <a:extLst>
              <a:ext uri="{FF2B5EF4-FFF2-40B4-BE49-F238E27FC236}">
                <a16:creationId xmlns:a16="http://schemas.microsoft.com/office/drawing/2014/main" id="{E5A8704F-7872-43A7-80A8-9E6C7EBB9465}"/>
              </a:ext>
            </a:extLst>
          </p:cNvPr>
          <p:cNvGraphicFramePr>
            <a:graphicFrameLocks noGrp="1"/>
          </p:cNvGraphicFramePr>
          <p:nvPr>
            <p:ph idx="1"/>
            <p:extLst>
              <p:ext uri="{D42A27DB-BD31-4B8C-83A1-F6EECF244321}">
                <p14:modId xmlns:p14="http://schemas.microsoft.com/office/powerpoint/2010/main" val="961286419"/>
              </p:ext>
            </p:extLst>
          </p:nvPr>
        </p:nvGraphicFramePr>
        <p:xfrm>
          <a:off x="2032000" y="4764947"/>
          <a:ext cx="8128000" cy="1667002"/>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4141816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תיבת טקסט 2">
            <a:extLst>
              <a:ext uri="{FF2B5EF4-FFF2-40B4-BE49-F238E27FC236}">
                <a16:creationId xmlns:a16="http://schemas.microsoft.com/office/drawing/2014/main" id="{02F70777-1A28-4B60-BD5E-34AAC4849073}"/>
              </a:ext>
            </a:extLst>
          </p:cNvPr>
          <p:cNvSpPr txBox="1"/>
          <p:nvPr/>
        </p:nvSpPr>
        <p:spPr>
          <a:xfrm>
            <a:off x="1191237" y="377505"/>
            <a:ext cx="10251346" cy="5909310"/>
          </a:xfrm>
          <a:prstGeom prst="rect">
            <a:avLst/>
          </a:prstGeom>
          <a:noFill/>
        </p:spPr>
        <p:txBody>
          <a:bodyPr wrap="square">
            <a:spAutoFit/>
          </a:bodyPr>
          <a:lstStyle/>
          <a:p>
            <a:pPr algn="l"/>
            <a:r>
              <a:rPr lang="en-US" sz="3600"/>
              <a:t> Joseph </a:t>
            </a:r>
            <a:r>
              <a:rPr lang="en-US" sz="3600" dirty="0"/>
              <a:t>Nye: “A country may obtain the outcomes it wants in world politics because other countries – admiring its values, emulating its example, aspiring to its level of prosperity and openness – want to follow it. In this sense, it is also important to set the agenda and attract others in world politics, and not only to force them to change by threatening military force or economic sanctions. This soft power – getting others to want the outcomes that you want – co-opts people rather than coerces them.“</a:t>
            </a:r>
          </a:p>
          <a:p>
            <a:pPr algn="l"/>
            <a:r>
              <a:rPr lang="en-US" b="0" i="1" dirty="0">
                <a:solidFill>
                  <a:srgbClr val="202122"/>
                </a:solidFill>
                <a:effectLst/>
                <a:latin typeface="Arial" panose="020B0604020202020204" pitchFamily="34" charset="0"/>
              </a:rPr>
              <a:t>Soft Power: The Means to Success in World Politics</a:t>
            </a:r>
            <a:r>
              <a:rPr lang="en-US" b="0" i="0" dirty="0">
                <a:solidFill>
                  <a:srgbClr val="202122"/>
                </a:solidFill>
                <a:effectLst/>
                <a:latin typeface="Arial" panose="020B0604020202020204" pitchFamily="34" charset="0"/>
              </a:rPr>
              <a:t> (New York: Public Affairs, 2004).</a:t>
            </a:r>
            <a:endParaRPr lang="he-IL" dirty="0"/>
          </a:p>
        </p:txBody>
      </p:sp>
    </p:spTree>
    <p:extLst>
      <p:ext uri="{BB962C8B-B14F-4D97-AF65-F5344CB8AC3E}">
        <p14:creationId xmlns:p14="http://schemas.microsoft.com/office/powerpoint/2010/main" val="3758325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אליפסה 2">
            <a:extLst>
              <a:ext uri="{FF2B5EF4-FFF2-40B4-BE49-F238E27FC236}">
                <a16:creationId xmlns:a16="http://schemas.microsoft.com/office/drawing/2014/main" id="{D132AA26-29B5-48D3-ABCE-582BC00FFD2B}"/>
              </a:ext>
            </a:extLst>
          </p:cNvPr>
          <p:cNvSpPr>
            <a:spLocks noChangeAspect="1"/>
          </p:cNvSpPr>
          <p:nvPr/>
        </p:nvSpPr>
        <p:spPr>
          <a:xfrm>
            <a:off x="4869765" y="2513688"/>
            <a:ext cx="1979469" cy="197946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800" dirty="0"/>
              <a:t>Soft power</a:t>
            </a:r>
            <a:endParaRPr lang="he-IL" sz="2800" dirty="0"/>
          </a:p>
        </p:txBody>
      </p:sp>
      <p:sp>
        <p:nvSpPr>
          <p:cNvPr id="4" name="אליפסה 3">
            <a:extLst>
              <a:ext uri="{FF2B5EF4-FFF2-40B4-BE49-F238E27FC236}">
                <a16:creationId xmlns:a16="http://schemas.microsoft.com/office/drawing/2014/main" id="{CEE7083D-C1D8-4239-928D-0FC44EE288D7}"/>
              </a:ext>
            </a:extLst>
          </p:cNvPr>
          <p:cNvSpPr>
            <a:spLocks noChangeAspect="1"/>
          </p:cNvSpPr>
          <p:nvPr/>
        </p:nvSpPr>
        <p:spPr>
          <a:xfrm>
            <a:off x="2188031" y="1141766"/>
            <a:ext cx="1524305" cy="152430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a:t>Economy and infrastructures</a:t>
            </a:r>
            <a:endParaRPr lang="he-IL" dirty="0"/>
          </a:p>
        </p:txBody>
      </p:sp>
      <p:sp>
        <p:nvSpPr>
          <p:cNvPr id="5" name="אליפסה 4">
            <a:extLst>
              <a:ext uri="{FF2B5EF4-FFF2-40B4-BE49-F238E27FC236}">
                <a16:creationId xmlns:a16="http://schemas.microsoft.com/office/drawing/2014/main" id="{9EF2DA45-D02C-4E37-AF4F-9455ABEF0B65}"/>
              </a:ext>
            </a:extLst>
          </p:cNvPr>
          <p:cNvSpPr>
            <a:spLocks noChangeAspect="1"/>
          </p:cNvSpPr>
          <p:nvPr/>
        </p:nvSpPr>
        <p:spPr>
          <a:xfrm>
            <a:off x="2107660" y="3261777"/>
            <a:ext cx="1524305" cy="152430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a:t>Research and academy</a:t>
            </a:r>
            <a:endParaRPr lang="he-IL" dirty="0"/>
          </a:p>
        </p:txBody>
      </p:sp>
      <p:sp>
        <p:nvSpPr>
          <p:cNvPr id="6" name="אליפסה 5">
            <a:extLst>
              <a:ext uri="{FF2B5EF4-FFF2-40B4-BE49-F238E27FC236}">
                <a16:creationId xmlns:a16="http://schemas.microsoft.com/office/drawing/2014/main" id="{96ED701A-7630-499C-9C00-838004FCA307}"/>
              </a:ext>
            </a:extLst>
          </p:cNvPr>
          <p:cNvSpPr>
            <a:spLocks noChangeAspect="1"/>
          </p:cNvSpPr>
          <p:nvPr/>
        </p:nvSpPr>
        <p:spPr>
          <a:xfrm>
            <a:off x="7484103" y="1255735"/>
            <a:ext cx="1524305" cy="152430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a:t>Society and immigration</a:t>
            </a:r>
            <a:endParaRPr lang="he-IL" dirty="0"/>
          </a:p>
        </p:txBody>
      </p:sp>
      <p:sp>
        <p:nvSpPr>
          <p:cNvPr id="7" name="אליפסה 6">
            <a:extLst>
              <a:ext uri="{FF2B5EF4-FFF2-40B4-BE49-F238E27FC236}">
                <a16:creationId xmlns:a16="http://schemas.microsoft.com/office/drawing/2014/main" id="{5D8CC2D2-16D0-44BB-93AF-A3BD6B9CC691}"/>
              </a:ext>
            </a:extLst>
          </p:cNvPr>
          <p:cNvSpPr>
            <a:spLocks noChangeAspect="1"/>
          </p:cNvSpPr>
          <p:nvPr/>
        </p:nvSpPr>
        <p:spPr>
          <a:xfrm>
            <a:off x="4899098" y="304414"/>
            <a:ext cx="1524305" cy="152430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a:t>media</a:t>
            </a:r>
            <a:endParaRPr lang="he-IL" dirty="0"/>
          </a:p>
        </p:txBody>
      </p:sp>
      <p:sp>
        <p:nvSpPr>
          <p:cNvPr id="8" name="אליפסה 7">
            <a:extLst>
              <a:ext uri="{FF2B5EF4-FFF2-40B4-BE49-F238E27FC236}">
                <a16:creationId xmlns:a16="http://schemas.microsoft.com/office/drawing/2014/main" id="{28EBEC4C-70F1-40D7-B69D-BE801B0F3378}"/>
              </a:ext>
            </a:extLst>
          </p:cNvPr>
          <p:cNvSpPr>
            <a:spLocks noChangeAspect="1"/>
          </p:cNvSpPr>
          <p:nvPr/>
        </p:nvSpPr>
        <p:spPr>
          <a:xfrm>
            <a:off x="4140741" y="5178126"/>
            <a:ext cx="1524305" cy="152430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a:t>HLS</a:t>
            </a:r>
            <a:r>
              <a:rPr lang="he-IL" dirty="0"/>
              <a:t> </a:t>
            </a:r>
            <a:r>
              <a:rPr lang="en-US" dirty="0"/>
              <a:t>and cyber</a:t>
            </a:r>
            <a:endParaRPr lang="he-IL" dirty="0"/>
          </a:p>
        </p:txBody>
      </p:sp>
      <p:sp>
        <p:nvSpPr>
          <p:cNvPr id="9" name="אליפסה 8">
            <a:extLst>
              <a:ext uri="{FF2B5EF4-FFF2-40B4-BE49-F238E27FC236}">
                <a16:creationId xmlns:a16="http://schemas.microsoft.com/office/drawing/2014/main" id="{62D3332B-8510-4BAA-ADD7-055C151E9725}"/>
              </a:ext>
            </a:extLst>
          </p:cNvPr>
          <p:cNvSpPr>
            <a:spLocks noChangeAspect="1"/>
          </p:cNvSpPr>
          <p:nvPr/>
        </p:nvSpPr>
        <p:spPr>
          <a:xfrm>
            <a:off x="7799468" y="4365794"/>
            <a:ext cx="1524305" cy="152430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a:t>Culture arts and sports</a:t>
            </a:r>
            <a:endParaRPr lang="he-IL" dirty="0"/>
          </a:p>
        </p:txBody>
      </p:sp>
      <p:grpSp>
        <p:nvGrpSpPr>
          <p:cNvPr id="10" name="קבוצה 9">
            <a:extLst>
              <a:ext uri="{FF2B5EF4-FFF2-40B4-BE49-F238E27FC236}">
                <a16:creationId xmlns:a16="http://schemas.microsoft.com/office/drawing/2014/main" id="{2875661B-10B4-4EFA-9DC5-64823D29A40B}"/>
              </a:ext>
            </a:extLst>
          </p:cNvPr>
          <p:cNvGrpSpPr/>
          <p:nvPr/>
        </p:nvGrpSpPr>
        <p:grpSpPr>
          <a:xfrm>
            <a:off x="2107660" y="476654"/>
            <a:ext cx="994858" cy="789362"/>
            <a:chOff x="1964176" y="36138"/>
            <a:chExt cx="1127808" cy="751872"/>
          </a:xfrm>
        </p:grpSpPr>
        <p:sp>
          <p:nvSpPr>
            <p:cNvPr id="11" name="מלבן 10">
              <a:extLst>
                <a:ext uri="{FF2B5EF4-FFF2-40B4-BE49-F238E27FC236}">
                  <a16:creationId xmlns:a16="http://schemas.microsoft.com/office/drawing/2014/main" id="{1DC52D9B-D36B-43E6-875B-BE5051277C76}"/>
                </a:ext>
              </a:extLst>
            </p:cNvPr>
            <p:cNvSpPr/>
            <p:nvPr/>
          </p:nvSpPr>
          <p:spPr>
            <a:xfrm>
              <a:off x="1964176" y="36138"/>
              <a:ext cx="1127808" cy="7518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2" name="תיבת טקסט 11">
              <a:extLst>
                <a:ext uri="{FF2B5EF4-FFF2-40B4-BE49-F238E27FC236}">
                  <a16:creationId xmlns:a16="http://schemas.microsoft.com/office/drawing/2014/main" id="{690C8521-21A5-43F6-A3FC-7B01580B33FB}"/>
                </a:ext>
              </a:extLst>
            </p:cNvPr>
            <p:cNvSpPr txBox="1"/>
            <p:nvPr/>
          </p:nvSpPr>
          <p:spPr>
            <a:xfrm>
              <a:off x="1964176" y="36138"/>
              <a:ext cx="1127808" cy="75187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171450" lvl="1" indent="-171450" defTabSz="488950">
                <a:lnSpc>
                  <a:spcPct val="90000"/>
                </a:lnSpc>
                <a:spcBef>
                  <a:spcPct val="0"/>
                </a:spcBef>
                <a:spcAft>
                  <a:spcPct val="15000"/>
                </a:spcAft>
                <a:buFont typeface="Arial" panose="020B0604020202020204" pitchFamily="34" charset="0"/>
                <a:buChar char="•"/>
              </a:pPr>
              <a:r>
                <a:rPr lang="en-US" sz="1200" kern="1200" dirty="0"/>
                <a:t>G</a:t>
              </a:r>
              <a:r>
                <a:rPr lang="en-US" sz="1200" dirty="0"/>
                <a:t>oldman Sacks</a:t>
              </a:r>
              <a:endParaRPr lang="en-US" sz="1200" kern="1200" dirty="0"/>
            </a:p>
            <a:p>
              <a:pPr marL="171450" lvl="1" indent="-171450" defTabSz="488950">
                <a:lnSpc>
                  <a:spcPct val="90000"/>
                </a:lnSpc>
                <a:spcBef>
                  <a:spcPct val="0"/>
                </a:spcBef>
                <a:spcAft>
                  <a:spcPct val="15000"/>
                </a:spcAft>
                <a:buFont typeface="Arial" panose="020B0604020202020204" pitchFamily="34" charset="0"/>
                <a:buChar char="•"/>
              </a:pPr>
              <a:r>
                <a:rPr lang="en-US" sz="1200" kern="1200" dirty="0"/>
                <a:t>NYSE</a:t>
              </a:r>
              <a:endParaRPr lang="he-IL" sz="1200" kern="1200" dirty="0"/>
            </a:p>
            <a:p>
              <a:pPr marL="171450" lvl="1" indent="-171450" defTabSz="488950">
                <a:lnSpc>
                  <a:spcPct val="90000"/>
                </a:lnSpc>
                <a:spcBef>
                  <a:spcPct val="0"/>
                </a:spcBef>
                <a:spcAft>
                  <a:spcPct val="15000"/>
                </a:spcAft>
                <a:buFont typeface="Arial" panose="020B0604020202020204" pitchFamily="34" charset="0"/>
                <a:buChar char="•"/>
              </a:pPr>
              <a:r>
                <a:rPr lang="en-US" sz="1200" dirty="0"/>
                <a:t>Urban Planning</a:t>
              </a:r>
            </a:p>
            <a:p>
              <a:pPr marL="171450" lvl="1" indent="-171450" defTabSz="488950">
                <a:lnSpc>
                  <a:spcPct val="90000"/>
                </a:lnSpc>
                <a:spcBef>
                  <a:spcPct val="0"/>
                </a:spcBef>
                <a:spcAft>
                  <a:spcPct val="15000"/>
                </a:spcAft>
                <a:buFont typeface="Arial" panose="020B0604020202020204" pitchFamily="34" charset="0"/>
                <a:buChar char="•"/>
              </a:pPr>
              <a:endParaRPr lang="en-US" sz="1200" kern="1200" dirty="0"/>
            </a:p>
          </p:txBody>
        </p:sp>
      </p:grpSp>
      <p:grpSp>
        <p:nvGrpSpPr>
          <p:cNvPr id="13" name="קבוצה 12">
            <a:extLst>
              <a:ext uri="{FF2B5EF4-FFF2-40B4-BE49-F238E27FC236}">
                <a16:creationId xmlns:a16="http://schemas.microsoft.com/office/drawing/2014/main" id="{8799F9B5-E57F-4CAB-9AEC-B37D9A0F229A}"/>
              </a:ext>
            </a:extLst>
          </p:cNvPr>
          <p:cNvGrpSpPr/>
          <p:nvPr/>
        </p:nvGrpSpPr>
        <p:grpSpPr>
          <a:xfrm>
            <a:off x="6310608" y="198592"/>
            <a:ext cx="1127808" cy="785323"/>
            <a:chOff x="4405917" y="114276"/>
            <a:chExt cx="1127808" cy="785323"/>
          </a:xfrm>
        </p:grpSpPr>
        <p:sp>
          <p:nvSpPr>
            <p:cNvPr id="14" name="מלבן 13">
              <a:extLst>
                <a:ext uri="{FF2B5EF4-FFF2-40B4-BE49-F238E27FC236}">
                  <a16:creationId xmlns:a16="http://schemas.microsoft.com/office/drawing/2014/main" id="{7B6D5924-12DE-4F27-8BDF-514FDE9BBA4C}"/>
                </a:ext>
              </a:extLst>
            </p:cNvPr>
            <p:cNvSpPr/>
            <p:nvPr/>
          </p:nvSpPr>
          <p:spPr>
            <a:xfrm>
              <a:off x="4405917" y="147727"/>
              <a:ext cx="1127808" cy="7518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5" name="תיבת טקסט 14">
              <a:extLst>
                <a:ext uri="{FF2B5EF4-FFF2-40B4-BE49-F238E27FC236}">
                  <a16:creationId xmlns:a16="http://schemas.microsoft.com/office/drawing/2014/main" id="{C6C73E41-D0EB-4EC2-8B03-C00E0FE6715E}"/>
                </a:ext>
              </a:extLst>
            </p:cNvPr>
            <p:cNvSpPr txBox="1"/>
            <p:nvPr/>
          </p:nvSpPr>
          <p:spPr>
            <a:xfrm>
              <a:off x="4405917" y="114276"/>
              <a:ext cx="1127808" cy="75187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171450" lvl="1" indent="-171450" defTabSz="488950">
                <a:lnSpc>
                  <a:spcPct val="90000"/>
                </a:lnSpc>
                <a:spcBef>
                  <a:spcPct val="0"/>
                </a:spcBef>
                <a:spcAft>
                  <a:spcPct val="15000"/>
                </a:spcAft>
                <a:buFont typeface="Arial" panose="020B0604020202020204" pitchFamily="34" charset="0"/>
                <a:buChar char="•"/>
              </a:pPr>
              <a:r>
                <a:rPr lang="en-US" sz="1200" kern="1200" dirty="0"/>
                <a:t>Facebook</a:t>
              </a:r>
            </a:p>
            <a:p>
              <a:pPr marL="171450" lvl="1" indent="-171450" defTabSz="488950">
                <a:lnSpc>
                  <a:spcPct val="90000"/>
                </a:lnSpc>
                <a:spcBef>
                  <a:spcPct val="0"/>
                </a:spcBef>
                <a:spcAft>
                  <a:spcPct val="15000"/>
                </a:spcAft>
                <a:buFont typeface="Arial" panose="020B0604020202020204" pitchFamily="34" charset="0"/>
                <a:buChar char="•"/>
              </a:pPr>
              <a:r>
                <a:rPr lang="en-US" sz="1200" kern="1200" dirty="0"/>
                <a:t> WSJ </a:t>
              </a:r>
              <a:r>
                <a:rPr lang="he-IL" sz="1200" kern="1200" dirty="0"/>
                <a:t>או</a:t>
              </a:r>
              <a:r>
                <a:rPr lang="en-US" sz="1200" kern="1200" dirty="0"/>
                <a:t> NYT </a:t>
              </a:r>
            </a:p>
            <a:p>
              <a:pPr marL="171450" lvl="1" indent="-171450" defTabSz="488950">
                <a:lnSpc>
                  <a:spcPct val="90000"/>
                </a:lnSpc>
                <a:spcBef>
                  <a:spcPct val="0"/>
                </a:spcBef>
                <a:spcAft>
                  <a:spcPct val="15000"/>
                </a:spcAft>
                <a:buFont typeface="Arial" panose="020B0604020202020204" pitchFamily="34" charset="0"/>
                <a:buChar char="•"/>
              </a:pPr>
              <a:r>
                <a:rPr lang="en-US" sz="1200" kern="1200" dirty="0"/>
                <a:t>TV</a:t>
              </a:r>
            </a:p>
          </p:txBody>
        </p:sp>
      </p:grpSp>
      <p:grpSp>
        <p:nvGrpSpPr>
          <p:cNvPr id="16" name="קבוצה 15">
            <a:extLst>
              <a:ext uri="{FF2B5EF4-FFF2-40B4-BE49-F238E27FC236}">
                <a16:creationId xmlns:a16="http://schemas.microsoft.com/office/drawing/2014/main" id="{0AC71DA5-A114-4ADC-9DDF-895E79B04F7B}"/>
              </a:ext>
            </a:extLst>
          </p:cNvPr>
          <p:cNvGrpSpPr/>
          <p:nvPr/>
        </p:nvGrpSpPr>
        <p:grpSpPr>
          <a:xfrm>
            <a:off x="8759869" y="890080"/>
            <a:ext cx="1480409" cy="829693"/>
            <a:chOff x="7226729" y="825602"/>
            <a:chExt cx="1480409" cy="829693"/>
          </a:xfrm>
        </p:grpSpPr>
        <p:sp>
          <p:nvSpPr>
            <p:cNvPr id="17" name="מלבן 16">
              <a:extLst>
                <a:ext uri="{FF2B5EF4-FFF2-40B4-BE49-F238E27FC236}">
                  <a16:creationId xmlns:a16="http://schemas.microsoft.com/office/drawing/2014/main" id="{CDD69191-A86D-4534-848D-027EA7BCBFCC}"/>
                </a:ext>
              </a:extLst>
            </p:cNvPr>
            <p:cNvSpPr/>
            <p:nvPr/>
          </p:nvSpPr>
          <p:spPr>
            <a:xfrm>
              <a:off x="7579330" y="903423"/>
              <a:ext cx="1127808" cy="7518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8" name="תיבת טקסט 17">
              <a:extLst>
                <a:ext uri="{FF2B5EF4-FFF2-40B4-BE49-F238E27FC236}">
                  <a16:creationId xmlns:a16="http://schemas.microsoft.com/office/drawing/2014/main" id="{7D2A761E-7C5C-49C8-897C-9D86003B144C}"/>
                </a:ext>
              </a:extLst>
            </p:cNvPr>
            <p:cNvSpPr txBox="1"/>
            <p:nvPr/>
          </p:nvSpPr>
          <p:spPr>
            <a:xfrm>
              <a:off x="7226729" y="825602"/>
              <a:ext cx="1127808" cy="75187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171450" lvl="1" indent="-171450" defTabSz="488950">
                <a:lnSpc>
                  <a:spcPct val="90000"/>
                </a:lnSpc>
                <a:spcBef>
                  <a:spcPct val="0"/>
                </a:spcBef>
                <a:spcAft>
                  <a:spcPct val="15000"/>
                </a:spcAft>
                <a:buFont typeface="Arial" panose="020B0604020202020204" pitchFamily="34" charset="0"/>
                <a:buChar char="•"/>
              </a:pPr>
              <a:r>
                <a:rPr lang="en-US" sz="1200" kern="1200" dirty="0"/>
                <a:t>Bronx</a:t>
              </a:r>
            </a:p>
            <a:p>
              <a:pPr marL="171450" lvl="1" indent="-171450" defTabSz="488950">
                <a:lnSpc>
                  <a:spcPct val="90000"/>
                </a:lnSpc>
                <a:spcBef>
                  <a:spcPct val="0"/>
                </a:spcBef>
                <a:spcAft>
                  <a:spcPct val="15000"/>
                </a:spcAft>
                <a:buFont typeface="Arial" panose="020B0604020202020204" pitchFamily="34" charset="0"/>
                <a:buChar char="•"/>
              </a:pPr>
              <a:r>
                <a:rPr lang="en-US" sz="1200" dirty="0"/>
                <a:t>Tenement</a:t>
              </a:r>
              <a:endParaRPr lang="en-US" sz="1200" kern="1200" dirty="0"/>
            </a:p>
          </p:txBody>
        </p:sp>
      </p:grpSp>
      <p:grpSp>
        <p:nvGrpSpPr>
          <p:cNvPr id="19" name="קבוצה 18">
            <a:extLst>
              <a:ext uri="{FF2B5EF4-FFF2-40B4-BE49-F238E27FC236}">
                <a16:creationId xmlns:a16="http://schemas.microsoft.com/office/drawing/2014/main" id="{A5DA1B06-0CBF-4FA7-8DBB-704A878F0910}"/>
              </a:ext>
            </a:extLst>
          </p:cNvPr>
          <p:cNvGrpSpPr/>
          <p:nvPr/>
        </p:nvGrpSpPr>
        <p:grpSpPr>
          <a:xfrm>
            <a:off x="8748281" y="3647993"/>
            <a:ext cx="1501129" cy="907514"/>
            <a:chOff x="5779880" y="2693332"/>
            <a:chExt cx="1501129" cy="907514"/>
          </a:xfrm>
        </p:grpSpPr>
        <p:sp>
          <p:nvSpPr>
            <p:cNvPr id="20" name="מלבן 19">
              <a:extLst>
                <a:ext uri="{FF2B5EF4-FFF2-40B4-BE49-F238E27FC236}">
                  <a16:creationId xmlns:a16="http://schemas.microsoft.com/office/drawing/2014/main" id="{FE1D16EA-D51B-4320-938C-2928A58DB116}"/>
                </a:ext>
              </a:extLst>
            </p:cNvPr>
            <p:cNvSpPr/>
            <p:nvPr/>
          </p:nvSpPr>
          <p:spPr>
            <a:xfrm>
              <a:off x="6153201" y="2848974"/>
              <a:ext cx="1127808" cy="7518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1" name="תיבת טקסט 20">
              <a:extLst>
                <a:ext uri="{FF2B5EF4-FFF2-40B4-BE49-F238E27FC236}">
                  <a16:creationId xmlns:a16="http://schemas.microsoft.com/office/drawing/2014/main" id="{E62ECA12-3DC0-4E90-9F0E-83BEBAA99527}"/>
                </a:ext>
              </a:extLst>
            </p:cNvPr>
            <p:cNvSpPr txBox="1"/>
            <p:nvPr/>
          </p:nvSpPr>
          <p:spPr>
            <a:xfrm>
              <a:off x="5779880" y="2693332"/>
              <a:ext cx="1127808" cy="75187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171450" lvl="1" indent="-171450" defTabSz="488950">
                <a:lnSpc>
                  <a:spcPct val="90000"/>
                </a:lnSpc>
                <a:spcBef>
                  <a:spcPct val="0"/>
                </a:spcBef>
                <a:spcAft>
                  <a:spcPct val="15000"/>
                </a:spcAft>
                <a:buFont typeface="Arial" panose="020B0604020202020204" pitchFamily="34" charset="0"/>
                <a:buChar char="•"/>
              </a:pPr>
              <a:endParaRPr lang="en-US" sz="1200" kern="1200" dirty="0"/>
            </a:p>
            <a:p>
              <a:pPr marL="171450" lvl="1" indent="-171450" defTabSz="488950">
                <a:lnSpc>
                  <a:spcPct val="90000"/>
                </a:lnSpc>
                <a:spcBef>
                  <a:spcPct val="0"/>
                </a:spcBef>
                <a:spcAft>
                  <a:spcPct val="15000"/>
                </a:spcAft>
                <a:buFont typeface="Arial" panose="020B0604020202020204" pitchFamily="34" charset="0"/>
                <a:buChar char="•"/>
              </a:pPr>
              <a:r>
                <a:rPr lang="en-US" sz="1200" kern="1200" dirty="0"/>
                <a:t>Citi field</a:t>
              </a:r>
            </a:p>
            <a:p>
              <a:pPr marL="171450" lvl="1" indent="-171450" defTabSz="488950">
                <a:lnSpc>
                  <a:spcPct val="90000"/>
                </a:lnSpc>
                <a:spcBef>
                  <a:spcPct val="0"/>
                </a:spcBef>
                <a:spcAft>
                  <a:spcPct val="15000"/>
                </a:spcAft>
                <a:buFont typeface="Arial" panose="020B0604020202020204" pitchFamily="34" charset="0"/>
                <a:buChar char="•"/>
              </a:pPr>
              <a:r>
                <a:rPr lang="en-US" sz="1200" kern="1200" dirty="0"/>
                <a:t>High Line</a:t>
              </a:r>
            </a:p>
          </p:txBody>
        </p:sp>
      </p:grpSp>
      <p:grpSp>
        <p:nvGrpSpPr>
          <p:cNvPr id="22" name="קבוצה 21">
            <a:extLst>
              <a:ext uri="{FF2B5EF4-FFF2-40B4-BE49-F238E27FC236}">
                <a16:creationId xmlns:a16="http://schemas.microsoft.com/office/drawing/2014/main" id="{AEC34489-3B8F-40A6-9C2D-E382D25A0D99}"/>
              </a:ext>
            </a:extLst>
          </p:cNvPr>
          <p:cNvGrpSpPr/>
          <p:nvPr/>
        </p:nvGrpSpPr>
        <p:grpSpPr>
          <a:xfrm>
            <a:off x="5665046" y="5327940"/>
            <a:ext cx="1322261" cy="1033990"/>
            <a:chOff x="5640104" y="3547542"/>
            <a:chExt cx="1322261" cy="1033990"/>
          </a:xfrm>
        </p:grpSpPr>
        <p:sp>
          <p:nvSpPr>
            <p:cNvPr id="23" name="מלבן 22">
              <a:extLst>
                <a:ext uri="{FF2B5EF4-FFF2-40B4-BE49-F238E27FC236}">
                  <a16:creationId xmlns:a16="http://schemas.microsoft.com/office/drawing/2014/main" id="{1B0615C4-1E1A-418E-9A61-6036DBB558DA}"/>
                </a:ext>
              </a:extLst>
            </p:cNvPr>
            <p:cNvSpPr/>
            <p:nvPr/>
          </p:nvSpPr>
          <p:spPr>
            <a:xfrm>
              <a:off x="5834557" y="3829660"/>
              <a:ext cx="1127808" cy="7518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4" name="תיבת טקסט 23">
              <a:extLst>
                <a:ext uri="{FF2B5EF4-FFF2-40B4-BE49-F238E27FC236}">
                  <a16:creationId xmlns:a16="http://schemas.microsoft.com/office/drawing/2014/main" id="{5BBE8E99-BBB5-4EEA-AF8D-3A62FFF86A99}"/>
                </a:ext>
              </a:extLst>
            </p:cNvPr>
            <p:cNvSpPr txBox="1"/>
            <p:nvPr/>
          </p:nvSpPr>
          <p:spPr>
            <a:xfrm>
              <a:off x="5640104" y="3547542"/>
              <a:ext cx="1127808" cy="75187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171450" lvl="1" indent="-171450" defTabSz="488950">
                <a:lnSpc>
                  <a:spcPct val="90000"/>
                </a:lnSpc>
                <a:spcBef>
                  <a:spcPct val="0"/>
                </a:spcBef>
                <a:spcAft>
                  <a:spcPct val="15000"/>
                </a:spcAft>
                <a:buFont typeface="Arial" panose="020B0604020202020204" pitchFamily="34" charset="0"/>
                <a:buChar char="•"/>
              </a:pPr>
              <a:r>
                <a:rPr lang="en-US" sz="1200" kern="1200" dirty="0"/>
                <a:t>Port Authority</a:t>
              </a:r>
            </a:p>
            <a:p>
              <a:pPr marL="171450" lvl="1" indent="-171450" defTabSz="488950">
                <a:lnSpc>
                  <a:spcPct val="90000"/>
                </a:lnSpc>
                <a:spcBef>
                  <a:spcPct val="0"/>
                </a:spcBef>
                <a:spcAft>
                  <a:spcPct val="15000"/>
                </a:spcAft>
                <a:buFont typeface="Arial" panose="020B0604020202020204" pitchFamily="34" charset="0"/>
                <a:buChar char="•"/>
              </a:pPr>
              <a:r>
                <a:rPr lang="en-US" sz="1200" dirty="0"/>
                <a:t>Ground Zero</a:t>
              </a:r>
              <a:endParaRPr lang="en-US" sz="1200" kern="1200" dirty="0"/>
            </a:p>
          </p:txBody>
        </p:sp>
      </p:grpSp>
      <p:grpSp>
        <p:nvGrpSpPr>
          <p:cNvPr id="25" name="קבוצה 24">
            <a:extLst>
              <a:ext uri="{FF2B5EF4-FFF2-40B4-BE49-F238E27FC236}">
                <a16:creationId xmlns:a16="http://schemas.microsoft.com/office/drawing/2014/main" id="{E97D757F-2C12-45B5-B881-E81CFB5DB967}"/>
              </a:ext>
            </a:extLst>
          </p:cNvPr>
          <p:cNvGrpSpPr/>
          <p:nvPr/>
        </p:nvGrpSpPr>
        <p:grpSpPr>
          <a:xfrm>
            <a:off x="814782" y="3446521"/>
            <a:ext cx="1127808" cy="751872"/>
            <a:chOff x="2396089" y="4564205"/>
            <a:chExt cx="1127808" cy="751872"/>
          </a:xfrm>
        </p:grpSpPr>
        <p:sp>
          <p:nvSpPr>
            <p:cNvPr id="26" name="מלבן 25">
              <a:extLst>
                <a:ext uri="{FF2B5EF4-FFF2-40B4-BE49-F238E27FC236}">
                  <a16:creationId xmlns:a16="http://schemas.microsoft.com/office/drawing/2014/main" id="{0368718F-AA6A-4E8A-ABC9-9055EA5ED41E}"/>
                </a:ext>
              </a:extLst>
            </p:cNvPr>
            <p:cNvSpPr/>
            <p:nvPr/>
          </p:nvSpPr>
          <p:spPr>
            <a:xfrm>
              <a:off x="2396089" y="4564205"/>
              <a:ext cx="1127808" cy="7518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7" name="תיבת טקסט 26">
              <a:extLst>
                <a:ext uri="{FF2B5EF4-FFF2-40B4-BE49-F238E27FC236}">
                  <a16:creationId xmlns:a16="http://schemas.microsoft.com/office/drawing/2014/main" id="{72449A74-ED79-403E-BCEF-1C238ED34D3B}"/>
                </a:ext>
              </a:extLst>
            </p:cNvPr>
            <p:cNvSpPr txBox="1"/>
            <p:nvPr/>
          </p:nvSpPr>
          <p:spPr>
            <a:xfrm>
              <a:off x="2396089" y="4564205"/>
              <a:ext cx="1127808" cy="75187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171450" lvl="1" indent="-171450" defTabSz="488950">
                <a:lnSpc>
                  <a:spcPct val="90000"/>
                </a:lnSpc>
                <a:spcBef>
                  <a:spcPct val="0"/>
                </a:spcBef>
                <a:spcAft>
                  <a:spcPct val="15000"/>
                </a:spcAft>
                <a:buFont typeface="Arial" panose="020B0604020202020204" pitchFamily="34" charset="0"/>
                <a:buChar char="•"/>
              </a:pPr>
              <a:r>
                <a:rPr lang="en-US" sz="1200" kern="1200" dirty="0"/>
                <a:t>PFEIZER</a:t>
              </a:r>
            </a:p>
            <a:p>
              <a:pPr marL="171450" lvl="1" indent="-171450" defTabSz="488950">
                <a:lnSpc>
                  <a:spcPct val="90000"/>
                </a:lnSpc>
                <a:spcBef>
                  <a:spcPct val="0"/>
                </a:spcBef>
                <a:spcAft>
                  <a:spcPct val="15000"/>
                </a:spcAft>
                <a:buFont typeface="Arial" panose="020B0604020202020204" pitchFamily="34" charset="0"/>
                <a:buChar char="•"/>
              </a:pPr>
              <a:r>
                <a:rPr lang="en-US" sz="1200" kern="1200" dirty="0"/>
                <a:t>CUNY</a:t>
              </a:r>
            </a:p>
            <a:p>
              <a:pPr marL="171450" lvl="1" indent="-171450" defTabSz="488950">
                <a:lnSpc>
                  <a:spcPct val="90000"/>
                </a:lnSpc>
                <a:spcBef>
                  <a:spcPct val="0"/>
                </a:spcBef>
                <a:spcAft>
                  <a:spcPct val="15000"/>
                </a:spcAft>
                <a:buFont typeface="Arial" panose="020B0604020202020204" pitchFamily="34" charset="0"/>
                <a:buChar char="•"/>
              </a:pPr>
              <a:endParaRPr lang="en-US" sz="1200" kern="1200" dirty="0"/>
            </a:p>
          </p:txBody>
        </p:sp>
      </p:grpSp>
      <p:cxnSp>
        <p:nvCxnSpPr>
          <p:cNvPr id="29" name="מחבר ישר 28">
            <a:extLst>
              <a:ext uri="{FF2B5EF4-FFF2-40B4-BE49-F238E27FC236}">
                <a16:creationId xmlns:a16="http://schemas.microsoft.com/office/drawing/2014/main" id="{86058B45-704F-4A26-90B4-8F8C9B270B35}"/>
              </a:ext>
            </a:extLst>
          </p:cNvPr>
          <p:cNvCxnSpPr>
            <a:stCxn id="3" idx="7"/>
            <a:endCxn id="6" idx="3"/>
          </p:cNvCxnSpPr>
          <p:nvPr/>
        </p:nvCxnSpPr>
        <p:spPr>
          <a:xfrm flipV="1">
            <a:off x="6559347" y="2556811"/>
            <a:ext cx="1147985" cy="246764"/>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מחבר ישר 30">
            <a:extLst>
              <a:ext uri="{FF2B5EF4-FFF2-40B4-BE49-F238E27FC236}">
                <a16:creationId xmlns:a16="http://schemas.microsoft.com/office/drawing/2014/main" id="{E7DC9E56-F7C8-4DE5-8FA8-5C358D93C69F}"/>
              </a:ext>
            </a:extLst>
          </p:cNvPr>
          <p:cNvCxnSpPr>
            <a:cxnSpLocks/>
            <a:stCxn id="7" idx="5"/>
            <a:endCxn id="3" idx="0"/>
          </p:cNvCxnSpPr>
          <p:nvPr/>
        </p:nvCxnSpPr>
        <p:spPr>
          <a:xfrm flipH="1">
            <a:off x="5859500" y="1605490"/>
            <a:ext cx="340674" cy="908198"/>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מחבר ישר 32">
            <a:extLst>
              <a:ext uri="{FF2B5EF4-FFF2-40B4-BE49-F238E27FC236}">
                <a16:creationId xmlns:a16="http://schemas.microsoft.com/office/drawing/2014/main" id="{2FCBA302-CFAB-45DC-B707-A0B341B07064}"/>
              </a:ext>
            </a:extLst>
          </p:cNvPr>
          <p:cNvCxnSpPr>
            <a:cxnSpLocks/>
            <a:stCxn id="4" idx="6"/>
            <a:endCxn id="3" idx="1"/>
          </p:cNvCxnSpPr>
          <p:nvPr/>
        </p:nvCxnSpPr>
        <p:spPr>
          <a:xfrm>
            <a:off x="3712336" y="1903919"/>
            <a:ext cx="1447316" cy="899656"/>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מחבר ישר 34">
            <a:extLst>
              <a:ext uri="{FF2B5EF4-FFF2-40B4-BE49-F238E27FC236}">
                <a16:creationId xmlns:a16="http://schemas.microsoft.com/office/drawing/2014/main" id="{A026A545-423A-4B5C-AC4C-1156E203B8ED}"/>
              </a:ext>
            </a:extLst>
          </p:cNvPr>
          <p:cNvCxnSpPr>
            <a:stCxn id="5" idx="6"/>
            <a:endCxn id="3" idx="2"/>
          </p:cNvCxnSpPr>
          <p:nvPr/>
        </p:nvCxnSpPr>
        <p:spPr>
          <a:xfrm flipV="1">
            <a:off x="3631965" y="3503423"/>
            <a:ext cx="1237800" cy="520507"/>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מחבר ישר 36">
            <a:extLst>
              <a:ext uri="{FF2B5EF4-FFF2-40B4-BE49-F238E27FC236}">
                <a16:creationId xmlns:a16="http://schemas.microsoft.com/office/drawing/2014/main" id="{C5AE6F7B-6F14-4FEF-80C2-B26CB664182F}"/>
              </a:ext>
            </a:extLst>
          </p:cNvPr>
          <p:cNvCxnSpPr>
            <a:cxnSpLocks/>
            <a:stCxn id="8" idx="0"/>
            <a:endCxn id="3" idx="4"/>
          </p:cNvCxnSpPr>
          <p:nvPr/>
        </p:nvCxnSpPr>
        <p:spPr>
          <a:xfrm flipV="1">
            <a:off x="4902894" y="4493157"/>
            <a:ext cx="956606" cy="684969"/>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מחבר ישר 38">
            <a:extLst>
              <a:ext uri="{FF2B5EF4-FFF2-40B4-BE49-F238E27FC236}">
                <a16:creationId xmlns:a16="http://schemas.microsoft.com/office/drawing/2014/main" id="{2ECA4A03-D549-4CAA-B0D5-01C346048EA4}"/>
              </a:ext>
            </a:extLst>
          </p:cNvPr>
          <p:cNvCxnSpPr>
            <a:cxnSpLocks/>
            <a:stCxn id="3" idx="5"/>
            <a:endCxn id="9" idx="1"/>
          </p:cNvCxnSpPr>
          <p:nvPr/>
        </p:nvCxnSpPr>
        <p:spPr>
          <a:xfrm>
            <a:off x="6559347" y="4203270"/>
            <a:ext cx="1463350" cy="385753"/>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2312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תיבת טקסט 2">
            <a:extLst>
              <a:ext uri="{FF2B5EF4-FFF2-40B4-BE49-F238E27FC236}">
                <a16:creationId xmlns:a16="http://schemas.microsoft.com/office/drawing/2014/main" id="{926EE03B-670F-4E68-A919-2A0BDE8F5C1F}"/>
              </a:ext>
            </a:extLst>
          </p:cNvPr>
          <p:cNvSpPr txBox="1"/>
          <p:nvPr/>
        </p:nvSpPr>
        <p:spPr>
          <a:xfrm>
            <a:off x="377506" y="83890"/>
            <a:ext cx="8764398" cy="5724644"/>
          </a:xfrm>
          <a:prstGeom prst="rect">
            <a:avLst/>
          </a:prstGeom>
          <a:noFill/>
        </p:spPr>
        <p:txBody>
          <a:bodyPr wrap="square">
            <a:spAutoFit/>
          </a:bodyPr>
          <a:lstStyle/>
          <a:p>
            <a:pPr algn="l"/>
            <a:endParaRPr lang="en-US" dirty="0"/>
          </a:p>
          <a:p>
            <a:pPr algn="l"/>
            <a:r>
              <a:rPr lang="en-US" sz="2400" b="1" dirty="0"/>
              <a:t>Juneteenth Is Now An Official New York State Public Holiday</a:t>
            </a:r>
          </a:p>
          <a:p>
            <a:pPr algn="l"/>
            <a:r>
              <a:rPr lang="en-US" dirty="0"/>
              <a:t>BY JEN CHUNG OCT. 15, 2020</a:t>
            </a:r>
          </a:p>
          <a:p>
            <a:pPr algn="l"/>
            <a:endParaRPr lang="en-US" dirty="0"/>
          </a:p>
          <a:p>
            <a:pPr algn="l"/>
            <a:r>
              <a:rPr lang="en-US" dirty="0"/>
              <a:t>Governor Andrew Cuomo has made Juneteenth</a:t>
            </a:r>
            <a:r>
              <a:rPr lang="en-US" dirty="0">
                <a:highlight>
                  <a:srgbClr val="FFFF00"/>
                </a:highlight>
              </a:rPr>
              <a:t>, June 19th</a:t>
            </a:r>
            <a:r>
              <a:rPr lang="en-US" dirty="0"/>
              <a:t>, an official state</a:t>
            </a:r>
          </a:p>
          <a:p>
            <a:pPr algn="l"/>
            <a:r>
              <a:rPr lang="en-US" dirty="0"/>
              <a:t> holiday, starting in 2021.</a:t>
            </a:r>
          </a:p>
          <a:p>
            <a:pPr algn="l"/>
            <a:endParaRPr lang="en-US" dirty="0"/>
          </a:p>
          <a:p>
            <a:pPr algn="l"/>
            <a:r>
              <a:rPr lang="en-US" dirty="0"/>
              <a:t>Juneteenth recognizes June 19th, 1865, when a group of enslaved people in </a:t>
            </a:r>
          </a:p>
          <a:p>
            <a:pPr algn="l"/>
            <a:r>
              <a:rPr lang="en-US" dirty="0"/>
              <a:t>Galveston, Texas discovered they were actually free almost three years after the Emancipation Proclamation passed.</a:t>
            </a:r>
          </a:p>
          <a:p>
            <a:pPr algn="l"/>
            <a:endParaRPr lang="en-US" dirty="0"/>
          </a:p>
          <a:p>
            <a:pPr algn="l"/>
            <a:r>
              <a:rPr lang="en-US" dirty="0"/>
              <a:t>"</a:t>
            </a:r>
            <a:r>
              <a:rPr lang="en-US" dirty="0">
                <a:highlight>
                  <a:srgbClr val="FFFF00"/>
                </a:highlight>
              </a:rPr>
              <a:t>This new public holiday will serve as a day to recognize the achievements of the Black community, while also providing an important opportunity for self-reflection on the systemic injustices that our society still faces today," </a:t>
            </a:r>
            <a:r>
              <a:rPr lang="en-US" dirty="0"/>
              <a:t>Cuomo said in a statement.</a:t>
            </a:r>
          </a:p>
          <a:p>
            <a:pPr algn="l"/>
            <a:endParaRPr lang="en-US" dirty="0"/>
          </a:p>
          <a:p>
            <a:pPr algn="l"/>
            <a:r>
              <a:rPr lang="en-US" dirty="0"/>
              <a:t>On June 17th of this year, Cuomo made Juneteenth a holiday for state employees. Two days later, NYC Mayor Bill de Blasio made Juneteenth a city and school holiday for 2021, noting that it should become a moment for "truth telling, a day for examination and shining a light. It's a holiday in fact that million and millions of Americans don't know exists. But now as it comes to the fore, it's perfect for change, for transformation."</a:t>
            </a:r>
            <a:endParaRPr lang="he-IL" dirty="0"/>
          </a:p>
        </p:txBody>
      </p:sp>
      <p:pic>
        <p:nvPicPr>
          <p:cNvPr id="4" name="תמונה 3">
            <a:extLst>
              <a:ext uri="{FF2B5EF4-FFF2-40B4-BE49-F238E27FC236}">
                <a16:creationId xmlns:a16="http://schemas.microsoft.com/office/drawing/2014/main" id="{AF5E743D-D336-4290-92D4-EAB02C7324E7}"/>
              </a:ext>
            </a:extLst>
          </p:cNvPr>
          <p:cNvPicPr>
            <a:picLocks noChangeAspect="1"/>
          </p:cNvPicPr>
          <p:nvPr/>
        </p:nvPicPr>
        <p:blipFill>
          <a:blip r:embed="rId2"/>
          <a:stretch>
            <a:fillRect/>
          </a:stretch>
        </p:blipFill>
        <p:spPr>
          <a:xfrm>
            <a:off x="8105521" y="83890"/>
            <a:ext cx="4017612" cy="3011685"/>
          </a:xfrm>
          <a:prstGeom prst="rect">
            <a:avLst/>
          </a:prstGeom>
        </p:spPr>
      </p:pic>
    </p:spTree>
    <p:extLst>
      <p:ext uri="{BB962C8B-B14F-4D97-AF65-F5344CB8AC3E}">
        <p14:creationId xmlns:p14="http://schemas.microsoft.com/office/powerpoint/2010/main" val="2350455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E0CF6D6-7099-4B4E-9716-3081CAC7B132}"/>
              </a:ext>
            </a:extLst>
          </p:cNvPr>
          <p:cNvSpPr>
            <a:spLocks noGrp="1"/>
          </p:cNvSpPr>
          <p:nvPr>
            <p:ph type="title"/>
          </p:nvPr>
        </p:nvSpPr>
        <p:spPr>
          <a:xfrm>
            <a:off x="838200" y="365126"/>
            <a:ext cx="10515600" cy="809334"/>
          </a:xfrm>
        </p:spPr>
        <p:txBody>
          <a:bodyPr/>
          <a:lstStyle/>
          <a:p>
            <a:pPr algn="ctr"/>
            <a:r>
              <a:rPr lang="en-US" dirty="0"/>
              <a:t>Tentative schedule- overview- NY</a:t>
            </a:r>
            <a:endParaRPr lang="he-IL" dirty="0"/>
          </a:p>
        </p:txBody>
      </p:sp>
      <p:graphicFrame>
        <p:nvGraphicFramePr>
          <p:cNvPr id="4" name="טבלה 4">
            <a:extLst>
              <a:ext uri="{FF2B5EF4-FFF2-40B4-BE49-F238E27FC236}">
                <a16:creationId xmlns:a16="http://schemas.microsoft.com/office/drawing/2014/main" id="{D8C1FE04-95A6-48BD-BC7D-7F8A9E8D0F35}"/>
              </a:ext>
            </a:extLst>
          </p:cNvPr>
          <p:cNvGraphicFramePr>
            <a:graphicFrameLocks noGrp="1"/>
          </p:cNvGraphicFramePr>
          <p:nvPr>
            <p:ph idx="1"/>
            <p:extLst>
              <p:ext uri="{D42A27DB-BD31-4B8C-83A1-F6EECF244321}">
                <p14:modId xmlns:p14="http://schemas.microsoft.com/office/powerpoint/2010/main" val="3266411288"/>
              </p:ext>
            </p:extLst>
          </p:nvPr>
        </p:nvGraphicFramePr>
        <p:xfrm>
          <a:off x="838200" y="1174460"/>
          <a:ext cx="10403048" cy="4724196"/>
        </p:xfrm>
        <a:graphic>
          <a:graphicData uri="http://schemas.openxmlformats.org/drawingml/2006/table">
            <a:tbl>
              <a:tblPr rtl="1" firstRow="1" bandRow="1">
                <a:tableStyleId>{5C22544A-7EE6-4342-B048-85BDC9FD1C3A}</a:tableStyleId>
              </a:tblPr>
              <a:tblGrid>
                <a:gridCol w="2515537">
                  <a:extLst>
                    <a:ext uri="{9D8B030D-6E8A-4147-A177-3AD203B41FA5}">
                      <a16:colId xmlns:a16="http://schemas.microsoft.com/office/drawing/2014/main" val="2596448157"/>
                    </a:ext>
                  </a:extLst>
                </a:gridCol>
                <a:gridCol w="7887511">
                  <a:extLst>
                    <a:ext uri="{9D8B030D-6E8A-4147-A177-3AD203B41FA5}">
                      <a16:colId xmlns:a16="http://schemas.microsoft.com/office/drawing/2014/main" val="2502772592"/>
                    </a:ext>
                  </a:extLst>
                </a:gridCol>
              </a:tblGrid>
              <a:tr h="393683">
                <a:tc>
                  <a:txBody>
                    <a:bodyPr/>
                    <a:lstStyle/>
                    <a:p>
                      <a:pPr rtl="1"/>
                      <a:r>
                        <a:rPr lang="en-US" dirty="0"/>
                        <a:t>Thursday</a:t>
                      </a:r>
                      <a:r>
                        <a:rPr lang="he-IL" dirty="0"/>
                        <a:t> 17.6.21</a:t>
                      </a:r>
                    </a:p>
                  </a:txBody>
                  <a:tcPr/>
                </a:tc>
                <a:tc>
                  <a:txBody>
                    <a:bodyPr/>
                    <a:lstStyle/>
                    <a:p>
                      <a:pPr rtl="1"/>
                      <a:endParaRPr lang="he-IL" dirty="0"/>
                    </a:p>
                  </a:txBody>
                  <a:tcPr/>
                </a:tc>
                <a:extLst>
                  <a:ext uri="{0D108BD9-81ED-4DB2-BD59-A6C34878D82A}">
                    <a16:rowId xmlns:a16="http://schemas.microsoft.com/office/drawing/2014/main" val="3671385136"/>
                  </a:ext>
                </a:extLst>
              </a:tr>
              <a:tr h="393683">
                <a:tc>
                  <a:txBody>
                    <a:bodyPr/>
                    <a:lstStyle/>
                    <a:p>
                      <a:pPr algn="ctr" rtl="1"/>
                      <a:r>
                        <a:rPr lang="he-IL" dirty="0"/>
                        <a:t>14:30-16:00</a:t>
                      </a:r>
                    </a:p>
                  </a:txBody>
                  <a:tcPr/>
                </a:tc>
                <a:tc>
                  <a:txBody>
                    <a:bodyPr/>
                    <a:lstStyle/>
                    <a:p>
                      <a:pPr algn="ctr" rtl="1"/>
                      <a:r>
                        <a:rPr lang="en-US" dirty="0"/>
                        <a:t>Graffiti tour in Brooklyn for team 1</a:t>
                      </a:r>
                      <a:endParaRPr lang="he-IL" dirty="0"/>
                    </a:p>
                  </a:txBody>
                  <a:tcPr/>
                </a:tc>
                <a:extLst>
                  <a:ext uri="{0D108BD9-81ED-4DB2-BD59-A6C34878D82A}">
                    <a16:rowId xmlns:a16="http://schemas.microsoft.com/office/drawing/2014/main" val="4040113620"/>
                  </a:ext>
                </a:extLst>
              </a:tr>
              <a:tr h="393683">
                <a:tc>
                  <a:txBody>
                    <a:bodyPr/>
                    <a:lstStyle/>
                    <a:p>
                      <a:pPr algn="ctr" rtl="1"/>
                      <a:r>
                        <a:rPr lang="he-IL" dirty="0"/>
                        <a:t>17:00-18:30</a:t>
                      </a:r>
                    </a:p>
                  </a:txBody>
                  <a:tcPr/>
                </a:tc>
                <a:tc>
                  <a:txBody>
                    <a:bodyPr/>
                    <a:lstStyle/>
                    <a:p>
                      <a:pPr algn="ctr" rtl="1"/>
                      <a:r>
                        <a:rPr lang="en-US" dirty="0"/>
                        <a:t>Team Processing</a:t>
                      </a:r>
                      <a:endParaRPr lang="he-IL" dirty="0"/>
                    </a:p>
                  </a:txBody>
                  <a:tcPr/>
                </a:tc>
                <a:extLst>
                  <a:ext uri="{0D108BD9-81ED-4DB2-BD59-A6C34878D82A}">
                    <a16:rowId xmlns:a16="http://schemas.microsoft.com/office/drawing/2014/main" val="3454015498"/>
                  </a:ext>
                </a:extLst>
              </a:tr>
              <a:tr h="393683">
                <a:tc>
                  <a:txBody>
                    <a:bodyPr/>
                    <a:lstStyle/>
                    <a:p>
                      <a:pPr algn="ctr" rtl="1"/>
                      <a:r>
                        <a:rPr lang="he-IL" dirty="0"/>
                        <a:t>19:00-21:00</a:t>
                      </a:r>
                    </a:p>
                  </a:txBody>
                  <a:tcPr/>
                </a:tc>
                <a:tc>
                  <a:txBody>
                    <a:bodyPr/>
                    <a:lstStyle/>
                    <a:p>
                      <a:pPr algn="ctr" rtl="1"/>
                      <a:r>
                        <a:rPr lang="en-US" dirty="0"/>
                        <a:t>Dinner with David Harris, DG, AJC and Israel </a:t>
                      </a:r>
                      <a:r>
                        <a:rPr lang="en-US" dirty="0" err="1"/>
                        <a:t>Nitzan</a:t>
                      </a:r>
                      <a:r>
                        <a:rPr lang="en-US" dirty="0"/>
                        <a:t>, DCM, CG, NY</a:t>
                      </a:r>
                      <a:endParaRPr lang="he-IL" dirty="0"/>
                    </a:p>
                  </a:txBody>
                  <a:tcPr/>
                </a:tc>
                <a:extLst>
                  <a:ext uri="{0D108BD9-81ED-4DB2-BD59-A6C34878D82A}">
                    <a16:rowId xmlns:a16="http://schemas.microsoft.com/office/drawing/2014/main" val="4170463192"/>
                  </a:ext>
                </a:extLst>
              </a:tr>
              <a:tr h="393683">
                <a:tc>
                  <a:txBody>
                    <a:bodyPr/>
                    <a:lstStyle/>
                    <a:p>
                      <a:pPr algn="ctr" rtl="1"/>
                      <a:r>
                        <a:rPr lang="en-US" dirty="0">
                          <a:solidFill>
                            <a:schemeClr val="bg1"/>
                          </a:solidFill>
                        </a:rPr>
                        <a:t>Friday</a:t>
                      </a:r>
                      <a:r>
                        <a:rPr lang="he-IL" dirty="0">
                          <a:solidFill>
                            <a:schemeClr val="bg1"/>
                          </a:solidFill>
                        </a:rPr>
                        <a:t> 18.6.21</a:t>
                      </a:r>
                    </a:p>
                  </a:txBody>
                  <a:tcPr>
                    <a:solidFill>
                      <a:schemeClr val="accent1"/>
                    </a:solidFill>
                  </a:tcPr>
                </a:tc>
                <a:tc>
                  <a:txBody>
                    <a:bodyPr/>
                    <a:lstStyle/>
                    <a:p>
                      <a:pPr algn="ctr" rtl="1"/>
                      <a:endParaRPr lang="he-IL" dirty="0"/>
                    </a:p>
                  </a:txBody>
                  <a:tcPr>
                    <a:solidFill>
                      <a:schemeClr val="accent1"/>
                    </a:solidFill>
                  </a:tcPr>
                </a:tc>
                <a:extLst>
                  <a:ext uri="{0D108BD9-81ED-4DB2-BD59-A6C34878D82A}">
                    <a16:rowId xmlns:a16="http://schemas.microsoft.com/office/drawing/2014/main" val="1115062368"/>
                  </a:ext>
                </a:extLst>
              </a:tr>
              <a:tr h="393683">
                <a:tc>
                  <a:txBody>
                    <a:bodyPr/>
                    <a:lstStyle/>
                    <a:p>
                      <a:pPr algn="ctr" rtl="1"/>
                      <a:r>
                        <a:rPr lang="he-IL" dirty="0"/>
                        <a:t>09:00-10:30</a:t>
                      </a:r>
                    </a:p>
                  </a:txBody>
                  <a:tcPr/>
                </a:tc>
                <a:tc>
                  <a:txBody>
                    <a:bodyPr/>
                    <a:lstStyle/>
                    <a:p>
                      <a:pPr algn="ctr" rtl="1"/>
                      <a:r>
                        <a:rPr lang="en-US" dirty="0"/>
                        <a:t>Ali Velshi, NBC, The soft power projection of the US</a:t>
                      </a:r>
                      <a:endParaRPr lang="he-IL" dirty="0"/>
                    </a:p>
                  </a:txBody>
                  <a:tcPr/>
                </a:tc>
                <a:extLst>
                  <a:ext uri="{0D108BD9-81ED-4DB2-BD59-A6C34878D82A}">
                    <a16:rowId xmlns:a16="http://schemas.microsoft.com/office/drawing/2014/main" val="4262434665"/>
                  </a:ext>
                </a:extLst>
              </a:tr>
              <a:tr h="393683">
                <a:tc>
                  <a:txBody>
                    <a:bodyPr/>
                    <a:lstStyle/>
                    <a:p>
                      <a:pPr algn="ctr" rtl="1"/>
                      <a:r>
                        <a:rPr lang="he-IL" dirty="0"/>
                        <a:t>10:30-16:00</a:t>
                      </a:r>
                    </a:p>
                  </a:txBody>
                  <a:tcPr/>
                </a:tc>
                <a:tc>
                  <a:txBody>
                    <a:bodyPr/>
                    <a:lstStyle/>
                    <a:p>
                      <a:pPr algn="ctr" rtl="1"/>
                      <a:r>
                        <a:rPr lang="en-US" dirty="0"/>
                        <a:t>Group activity on different aspects of Soft power</a:t>
                      </a:r>
                      <a:endParaRPr lang="he-IL" dirty="0"/>
                    </a:p>
                  </a:txBody>
                  <a:tcPr/>
                </a:tc>
                <a:extLst>
                  <a:ext uri="{0D108BD9-81ED-4DB2-BD59-A6C34878D82A}">
                    <a16:rowId xmlns:a16="http://schemas.microsoft.com/office/drawing/2014/main" val="1456444327"/>
                  </a:ext>
                </a:extLst>
              </a:tr>
              <a:tr h="393683">
                <a:tc>
                  <a:txBody>
                    <a:bodyPr/>
                    <a:lstStyle/>
                    <a:p>
                      <a:pPr algn="ctr" rtl="1"/>
                      <a:r>
                        <a:rPr lang="en-US" dirty="0"/>
                        <a:t>17:00</a:t>
                      </a:r>
                      <a:endParaRPr lang="he-IL" dirty="0"/>
                    </a:p>
                  </a:txBody>
                  <a:tcPr/>
                </a:tc>
                <a:tc>
                  <a:txBody>
                    <a:bodyPr/>
                    <a:lstStyle/>
                    <a:p>
                      <a:pPr algn="ctr" rtl="1"/>
                      <a:r>
                        <a:rPr lang="en-US" dirty="0"/>
                        <a:t>Stephen Wise Free Synagogue + meeting with Rabbi Ami Hirsch </a:t>
                      </a:r>
                      <a:endParaRPr lang="he-IL" dirty="0"/>
                    </a:p>
                  </a:txBody>
                  <a:tcPr/>
                </a:tc>
                <a:extLst>
                  <a:ext uri="{0D108BD9-81ED-4DB2-BD59-A6C34878D82A}">
                    <a16:rowId xmlns:a16="http://schemas.microsoft.com/office/drawing/2014/main" val="2562541202"/>
                  </a:ext>
                </a:extLst>
              </a:tr>
              <a:tr h="393683">
                <a:tc>
                  <a:txBody>
                    <a:bodyPr/>
                    <a:lstStyle/>
                    <a:p>
                      <a:pPr algn="ctr" rtl="1"/>
                      <a:r>
                        <a:rPr lang="he-IL" dirty="0"/>
                        <a:t>18:00-21:00</a:t>
                      </a:r>
                    </a:p>
                  </a:txBody>
                  <a:tcPr/>
                </a:tc>
                <a:tc>
                  <a:txBody>
                    <a:bodyPr/>
                    <a:lstStyle/>
                    <a:p>
                      <a:pPr algn="ctr" rtl="1"/>
                      <a:r>
                        <a:rPr lang="en-US" dirty="0"/>
                        <a:t>Prayer and dinner in the Synagogue with members of the congregation</a:t>
                      </a:r>
                      <a:endParaRPr lang="he-IL" dirty="0"/>
                    </a:p>
                  </a:txBody>
                  <a:tcPr/>
                </a:tc>
                <a:extLst>
                  <a:ext uri="{0D108BD9-81ED-4DB2-BD59-A6C34878D82A}">
                    <a16:rowId xmlns:a16="http://schemas.microsoft.com/office/drawing/2014/main" val="3881860767"/>
                  </a:ext>
                </a:extLst>
              </a:tr>
              <a:tr h="393683">
                <a:tc>
                  <a:txBody>
                    <a:bodyPr/>
                    <a:lstStyle/>
                    <a:p>
                      <a:pPr algn="ctr" rtl="1"/>
                      <a:r>
                        <a:rPr lang="en-US" dirty="0">
                          <a:solidFill>
                            <a:schemeClr val="bg1"/>
                          </a:solidFill>
                        </a:rPr>
                        <a:t>Sunday</a:t>
                      </a:r>
                      <a:r>
                        <a:rPr lang="he-IL" dirty="0">
                          <a:solidFill>
                            <a:schemeClr val="bg1"/>
                          </a:solidFill>
                        </a:rPr>
                        <a:t> 20.6.21</a:t>
                      </a:r>
                    </a:p>
                  </a:txBody>
                  <a:tcPr>
                    <a:solidFill>
                      <a:schemeClr val="accent5">
                        <a:lumMod val="75000"/>
                      </a:schemeClr>
                    </a:solidFill>
                  </a:tcPr>
                </a:tc>
                <a:tc>
                  <a:txBody>
                    <a:bodyPr/>
                    <a:lstStyle/>
                    <a:p>
                      <a:pPr algn="ctr" rtl="1"/>
                      <a:endParaRPr lang="he-IL" dirty="0"/>
                    </a:p>
                  </a:txBody>
                  <a:tcPr>
                    <a:solidFill>
                      <a:schemeClr val="accent5">
                        <a:lumMod val="75000"/>
                      </a:schemeClr>
                    </a:solidFill>
                  </a:tcPr>
                </a:tc>
                <a:extLst>
                  <a:ext uri="{0D108BD9-81ED-4DB2-BD59-A6C34878D82A}">
                    <a16:rowId xmlns:a16="http://schemas.microsoft.com/office/drawing/2014/main" val="654086833"/>
                  </a:ext>
                </a:extLst>
              </a:tr>
              <a:tr h="393683">
                <a:tc>
                  <a:txBody>
                    <a:bodyPr/>
                    <a:lstStyle/>
                    <a:p>
                      <a:pPr algn="ctr" rtl="1"/>
                      <a:r>
                        <a:rPr lang="he-IL" dirty="0"/>
                        <a:t>09:00-12:00</a:t>
                      </a:r>
                    </a:p>
                  </a:txBody>
                  <a:tcPr/>
                </a:tc>
                <a:tc>
                  <a:txBody>
                    <a:bodyPr/>
                    <a:lstStyle/>
                    <a:p>
                      <a:pPr algn="ctr" rtl="1"/>
                      <a:r>
                        <a:rPr lang="en-US" dirty="0"/>
                        <a:t> Ground Zero   Harlem- Group activity</a:t>
                      </a:r>
                      <a:r>
                        <a:rPr lang="he-IL" dirty="0"/>
                        <a:t>, </a:t>
                      </a:r>
                      <a:r>
                        <a:rPr lang="en-US" dirty="0"/>
                        <a:t>Tenement</a:t>
                      </a:r>
                      <a:endParaRPr lang="he-IL" dirty="0"/>
                    </a:p>
                  </a:txBody>
                  <a:tcPr/>
                </a:tc>
                <a:extLst>
                  <a:ext uri="{0D108BD9-81ED-4DB2-BD59-A6C34878D82A}">
                    <a16:rowId xmlns:a16="http://schemas.microsoft.com/office/drawing/2014/main" val="1153411787"/>
                  </a:ext>
                </a:extLst>
              </a:tr>
              <a:tr h="393683">
                <a:tc>
                  <a:txBody>
                    <a:bodyPr/>
                    <a:lstStyle/>
                    <a:p>
                      <a:pPr algn="ctr" rtl="1"/>
                      <a:r>
                        <a:rPr lang="he-IL" dirty="0"/>
                        <a:t>12:00</a:t>
                      </a:r>
                    </a:p>
                  </a:txBody>
                  <a:tcPr/>
                </a:tc>
                <a:tc>
                  <a:txBody>
                    <a:bodyPr/>
                    <a:lstStyle/>
                    <a:p>
                      <a:pPr algn="ctr" rtl="1"/>
                      <a:r>
                        <a:rPr lang="en-US" dirty="0"/>
                        <a:t>Departure to Washington DC</a:t>
                      </a:r>
                      <a:endParaRPr lang="he-IL" dirty="0"/>
                    </a:p>
                  </a:txBody>
                  <a:tcPr/>
                </a:tc>
                <a:extLst>
                  <a:ext uri="{0D108BD9-81ED-4DB2-BD59-A6C34878D82A}">
                    <a16:rowId xmlns:a16="http://schemas.microsoft.com/office/drawing/2014/main" val="1830650712"/>
                  </a:ext>
                </a:extLst>
              </a:tr>
            </a:tbl>
          </a:graphicData>
        </a:graphic>
      </p:graphicFrame>
    </p:spTree>
    <p:extLst>
      <p:ext uri="{BB962C8B-B14F-4D97-AF65-F5344CB8AC3E}">
        <p14:creationId xmlns:p14="http://schemas.microsoft.com/office/powerpoint/2010/main" val="1856389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B36D545-CDF6-45FB-AF8D-2A5170D11DA7}"/>
              </a:ext>
            </a:extLst>
          </p:cNvPr>
          <p:cNvSpPr>
            <a:spLocks noGrp="1"/>
          </p:cNvSpPr>
          <p:nvPr>
            <p:ph type="title"/>
          </p:nvPr>
        </p:nvSpPr>
        <p:spPr/>
        <p:txBody>
          <a:bodyPr/>
          <a:lstStyle/>
          <a:p>
            <a:pPr algn="ctr"/>
            <a:r>
              <a:rPr lang="en-US" dirty="0"/>
              <a:t>Thursday  17.6.21</a:t>
            </a:r>
            <a:endParaRPr lang="he-IL" dirty="0"/>
          </a:p>
        </p:txBody>
      </p:sp>
      <p:graphicFrame>
        <p:nvGraphicFramePr>
          <p:cNvPr id="4" name="טבלה 4">
            <a:extLst>
              <a:ext uri="{FF2B5EF4-FFF2-40B4-BE49-F238E27FC236}">
                <a16:creationId xmlns:a16="http://schemas.microsoft.com/office/drawing/2014/main" id="{580F899C-A7AC-430F-A4C5-0A09E5277156}"/>
              </a:ext>
            </a:extLst>
          </p:cNvPr>
          <p:cNvGraphicFramePr>
            <a:graphicFrameLocks noGrp="1"/>
          </p:cNvGraphicFramePr>
          <p:nvPr>
            <p:ph idx="1"/>
            <p:extLst>
              <p:ext uri="{D42A27DB-BD31-4B8C-83A1-F6EECF244321}">
                <p14:modId xmlns:p14="http://schemas.microsoft.com/office/powerpoint/2010/main" val="1629808351"/>
              </p:ext>
            </p:extLst>
          </p:nvPr>
        </p:nvGraphicFramePr>
        <p:xfrm>
          <a:off x="7902428" y="3825380"/>
          <a:ext cx="3154261" cy="2835477"/>
        </p:xfrm>
        <a:graphic>
          <a:graphicData uri="http://schemas.openxmlformats.org/drawingml/2006/table">
            <a:tbl>
              <a:tblPr rtl="1" firstRow="1" bandRow="1">
                <a:tableStyleId>{5C22544A-7EE6-4342-B048-85BDC9FD1C3A}</a:tableStyleId>
              </a:tblPr>
              <a:tblGrid>
                <a:gridCol w="2182608">
                  <a:extLst>
                    <a:ext uri="{9D8B030D-6E8A-4147-A177-3AD203B41FA5}">
                      <a16:colId xmlns:a16="http://schemas.microsoft.com/office/drawing/2014/main" val="2427107647"/>
                    </a:ext>
                  </a:extLst>
                </a:gridCol>
                <a:gridCol w="971653">
                  <a:extLst>
                    <a:ext uri="{9D8B030D-6E8A-4147-A177-3AD203B41FA5}">
                      <a16:colId xmlns:a16="http://schemas.microsoft.com/office/drawing/2014/main" val="2530966181"/>
                    </a:ext>
                  </a:extLst>
                </a:gridCol>
              </a:tblGrid>
              <a:tr h="844597">
                <a:tc>
                  <a:txBody>
                    <a:bodyPr/>
                    <a:lstStyle/>
                    <a:p>
                      <a:pPr algn="l" rtl="1"/>
                      <a:r>
                        <a:rPr lang="en-US" sz="2400" dirty="0"/>
                        <a:t>Arrival time</a:t>
                      </a:r>
                      <a:endParaRPr lang="he-IL" sz="2400" dirty="0"/>
                    </a:p>
                  </a:txBody>
                  <a:tcPr/>
                </a:tc>
                <a:tc>
                  <a:txBody>
                    <a:bodyPr/>
                    <a:lstStyle/>
                    <a:p>
                      <a:pPr rtl="1"/>
                      <a:r>
                        <a:rPr lang="en-US" sz="2400" dirty="0"/>
                        <a:t>Team</a:t>
                      </a:r>
                      <a:endParaRPr lang="he-IL" sz="2400" dirty="0"/>
                    </a:p>
                  </a:txBody>
                  <a:tcPr/>
                </a:tc>
                <a:extLst>
                  <a:ext uri="{0D108BD9-81ED-4DB2-BD59-A6C34878D82A}">
                    <a16:rowId xmlns:a16="http://schemas.microsoft.com/office/drawing/2014/main" val="268494707"/>
                  </a:ext>
                </a:extLst>
              </a:tr>
              <a:tr h="497720">
                <a:tc>
                  <a:txBody>
                    <a:bodyPr/>
                    <a:lstStyle/>
                    <a:p>
                      <a:pPr algn="l" rtl="1"/>
                      <a:r>
                        <a:rPr lang="en-US" sz="2400" dirty="0"/>
                        <a:t> 10:20</a:t>
                      </a:r>
                      <a:endParaRPr lang="he-IL" sz="2400" dirty="0"/>
                    </a:p>
                  </a:txBody>
                  <a:tcPr/>
                </a:tc>
                <a:tc>
                  <a:txBody>
                    <a:bodyPr/>
                    <a:lstStyle/>
                    <a:p>
                      <a:pPr algn="l" rtl="1"/>
                      <a:r>
                        <a:rPr lang="en-US" sz="2400" dirty="0"/>
                        <a:t>1</a:t>
                      </a:r>
                      <a:endParaRPr lang="he-IL" sz="2400" dirty="0"/>
                    </a:p>
                  </a:txBody>
                  <a:tcPr/>
                </a:tc>
                <a:extLst>
                  <a:ext uri="{0D108BD9-81ED-4DB2-BD59-A6C34878D82A}">
                    <a16:rowId xmlns:a16="http://schemas.microsoft.com/office/drawing/2014/main" val="2562513627"/>
                  </a:ext>
                </a:extLst>
              </a:tr>
              <a:tr h="497720">
                <a:tc>
                  <a:txBody>
                    <a:bodyPr/>
                    <a:lstStyle/>
                    <a:p>
                      <a:pPr algn="l" rtl="1"/>
                      <a:r>
                        <a:rPr lang="en-US" sz="2400" dirty="0"/>
                        <a:t>12:00, 13:20</a:t>
                      </a:r>
                      <a:endParaRPr lang="he-IL" sz="2400" dirty="0"/>
                    </a:p>
                  </a:txBody>
                  <a:tcPr/>
                </a:tc>
                <a:tc>
                  <a:txBody>
                    <a:bodyPr/>
                    <a:lstStyle/>
                    <a:p>
                      <a:pPr algn="l" rtl="1"/>
                      <a:r>
                        <a:rPr lang="en-US" sz="2400" dirty="0"/>
                        <a:t>2</a:t>
                      </a:r>
                      <a:endParaRPr lang="he-IL" sz="2400" dirty="0"/>
                    </a:p>
                  </a:txBody>
                  <a:tcPr/>
                </a:tc>
                <a:extLst>
                  <a:ext uri="{0D108BD9-81ED-4DB2-BD59-A6C34878D82A}">
                    <a16:rowId xmlns:a16="http://schemas.microsoft.com/office/drawing/2014/main" val="2018122853"/>
                  </a:ext>
                </a:extLst>
              </a:tr>
              <a:tr h="497720">
                <a:tc>
                  <a:txBody>
                    <a:bodyPr/>
                    <a:lstStyle/>
                    <a:p>
                      <a:pPr algn="l" rtl="1"/>
                      <a:r>
                        <a:rPr lang="en-US" sz="2400" dirty="0"/>
                        <a:t>11:30</a:t>
                      </a:r>
                      <a:endParaRPr lang="he-IL" sz="2400" dirty="0"/>
                    </a:p>
                  </a:txBody>
                  <a:tcPr/>
                </a:tc>
                <a:tc>
                  <a:txBody>
                    <a:bodyPr/>
                    <a:lstStyle/>
                    <a:p>
                      <a:pPr algn="l" rtl="1"/>
                      <a:r>
                        <a:rPr lang="en-US" sz="2400" dirty="0"/>
                        <a:t>3</a:t>
                      </a:r>
                      <a:endParaRPr lang="he-IL" sz="2400" dirty="0"/>
                    </a:p>
                  </a:txBody>
                  <a:tcPr/>
                </a:tc>
                <a:extLst>
                  <a:ext uri="{0D108BD9-81ED-4DB2-BD59-A6C34878D82A}">
                    <a16:rowId xmlns:a16="http://schemas.microsoft.com/office/drawing/2014/main" val="2593836887"/>
                  </a:ext>
                </a:extLst>
              </a:tr>
              <a:tr h="497720">
                <a:tc>
                  <a:txBody>
                    <a:bodyPr/>
                    <a:lstStyle/>
                    <a:p>
                      <a:pPr algn="l" rtl="1"/>
                      <a:r>
                        <a:rPr lang="en-US" sz="2400" dirty="0"/>
                        <a:t>13:00</a:t>
                      </a:r>
                      <a:endParaRPr lang="he-IL" sz="2400" dirty="0"/>
                    </a:p>
                  </a:txBody>
                  <a:tcPr/>
                </a:tc>
                <a:tc>
                  <a:txBody>
                    <a:bodyPr/>
                    <a:lstStyle/>
                    <a:p>
                      <a:pPr algn="l" rtl="1"/>
                      <a:r>
                        <a:rPr lang="en-US" sz="2400" dirty="0"/>
                        <a:t>4</a:t>
                      </a:r>
                      <a:endParaRPr lang="he-IL" sz="2400" dirty="0"/>
                    </a:p>
                  </a:txBody>
                  <a:tcPr/>
                </a:tc>
                <a:extLst>
                  <a:ext uri="{0D108BD9-81ED-4DB2-BD59-A6C34878D82A}">
                    <a16:rowId xmlns:a16="http://schemas.microsoft.com/office/drawing/2014/main" val="2643848476"/>
                  </a:ext>
                </a:extLst>
              </a:tr>
            </a:tbl>
          </a:graphicData>
        </a:graphic>
      </p:graphicFrame>
      <p:graphicFrame>
        <p:nvGraphicFramePr>
          <p:cNvPr id="5" name="טבלה 5">
            <a:extLst>
              <a:ext uri="{FF2B5EF4-FFF2-40B4-BE49-F238E27FC236}">
                <a16:creationId xmlns:a16="http://schemas.microsoft.com/office/drawing/2014/main" id="{6334CED0-FF29-499A-9941-CA95BAC7F747}"/>
              </a:ext>
            </a:extLst>
          </p:cNvPr>
          <p:cNvGraphicFramePr>
            <a:graphicFrameLocks noGrp="1"/>
          </p:cNvGraphicFramePr>
          <p:nvPr>
            <p:extLst>
              <p:ext uri="{D42A27DB-BD31-4B8C-83A1-F6EECF244321}">
                <p14:modId xmlns:p14="http://schemas.microsoft.com/office/powerpoint/2010/main" val="1520038993"/>
              </p:ext>
            </p:extLst>
          </p:nvPr>
        </p:nvGraphicFramePr>
        <p:xfrm>
          <a:off x="1100822" y="1520922"/>
          <a:ext cx="9059178" cy="2103120"/>
        </p:xfrm>
        <a:graphic>
          <a:graphicData uri="http://schemas.openxmlformats.org/drawingml/2006/table">
            <a:tbl>
              <a:tblPr rtl="1" firstRow="1" bandRow="1">
                <a:tableStyleId>{5C22544A-7EE6-4342-B048-85BDC9FD1C3A}</a:tableStyleId>
              </a:tblPr>
              <a:tblGrid>
                <a:gridCol w="7181891">
                  <a:extLst>
                    <a:ext uri="{9D8B030D-6E8A-4147-A177-3AD203B41FA5}">
                      <a16:colId xmlns:a16="http://schemas.microsoft.com/office/drawing/2014/main" val="2703869617"/>
                    </a:ext>
                  </a:extLst>
                </a:gridCol>
                <a:gridCol w="1877287">
                  <a:extLst>
                    <a:ext uri="{9D8B030D-6E8A-4147-A177-3AD203B41FA5}">
                      <a16:colId xmlns:a16="http://schemas.microsoft.com/office/drawing/2014/main" val="385717070"/>
                    </a:ext>
                  </a:extLst>
                </a:gridCol>
              </a:tblGrid>
              <a:tr h="259715">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1134996734"/>
                  </a:ext>
                </a:extLst>
              </a:tr>
              <a:tr h="320196">
                <a:tc>
                  <a:txBody>
                    <a:bodyPr/>
                    <a:lstStyle/>
                    <a:p>
                      <a:pPr algn="l" rtl="1"/>
                      <a:r>
                        <a:rPr lang="en-US" sz="2400" dirty="0"/>
                        <a:t>Graffiti tour in Brooklyn for team 1</a:t>
                      </a:r>
                      <a:endParaRPr lang="he-IL" sz="2400" dirty="0"/>
                    </a:p>
                  </a:txBody>
                  <a:tcPr/>
                </a:tc>
                <a:tc>
                  <a:txBody>
                    <a:bodyPr/>
                    <a:lstStyle/>
                    <a:p>
                      <a:pPr algn="l" rtl="1"/>
                      <a:r>
                        <a:rPr lang="en-US" sz="2400" dirty="0"/>
                        <a:t>14:30-16:00</a:t>
                      </a:r>
                      <a:endParaRPr lang="he-IL" sz="2400" dirty="0"/>
                    </a:p>
                  </a:txBody>
                  <a:tcPr/>
                </a:tc>
                <a:extLst>
                  <a:ext uri="{0D108BD9-81ED-4DB2-BD59-A6C34878D82A}">
                    <a16:rowId xmlns:a16="http://schemas.microsoft.com/office/drawing/2014/main" val="4006137043"/>
                  </a:ext>
                </a:extLst>
              </a:tr>
              <a:tr h="320196">
                <a:tc>
                  <a:txBody>
                    <a:bodyPr/>
                    <a:lstStyle/>
                    <a:p>
                      <a:pPr algn="l" rtl="1"/>
                      <a:r>
                        <a:rPr lang="en-US" sz="2400" dirty="0"/>
                        <a:t>Plenum processing</a:t>
                      </a:r>
                      <a:endParaRPr lang="he-IL" sz="2400" dirty="0"/>
                    </a:p>
                  </a:txBody>
                  <a:tcPr/>
                </a:tc>
                <a:tc>
                  <a:txBody>
                    <a:bodyPr/>
                    <a:lstStyle/>
                    <a:p>
                      <a:pPr algn="l" rtl="1"/>
                      <a:r>
                        <a:rPr lang="en-US" sz="2400" dirty="0"/>
                        <a:t>17:00-18:30</a:t>
                      </a:r>
                      <a:endParaRPr lang="he-IL" sz="2400" dirty="0"/>
                    </a:p>
                  </a:txBody>
                  <a:tcPr/>
                </a:tc>
                <a:extLst>
                  <a:ext uri="{0D108BD9-81ED-4DB2-BD59-A6C34878D82A}">
                    <a16:rowId xmlns:a16="http://schemas.microsoft.com/office/drawing/2014/main" val="2233219741"/>
                  </a:ext>
                </a:extLst>
              </a:tr>
              <a:tr h="576353">
                <a:tc>
                  <a:txBody>
                    <a:bodyPr/>
                    <a:lstStyle/>
                    <a:p>
                      <a:pPr algn="l" rtl="1"/>
                      <a:r>
                        <a:rPr lang="en-US" sz="2400" dirty="0"/>
                        <a:t>Dinner with Mr. David Harris, DG AJC and Mr. Israel </a:t>
                      </a:r>
                      <a:r>
                        <a:rPr lang="en-US" sz="2400" dirty="0" err="1"/>
                        <a:t>Nitzan</a:t>
                      </a:r>
                      <a:r>
                        <a:rPr lang="en-US" sz="2400" dirty="0"/>
                        <a:t>, DCM, CG, NY</a:t>
                      </a:r>
                      <a:endParaRPr lang="he-IL" sz="2400" dirty="0"/>
                    </a:p>
                  </a:txBody>
                  <a:tcPr/>
                </a:tc>
                <a:tc>
                  <a:txBody>
                    <a:bodyPr/>
                    <a:lstStyle/>
                    <a:p>
                      <a:pPr algn="l" rtl="1"/>
                      <a:r>
                        <a:rPr lang="en-US" sz="2400" dirty="0"/>
                        <a:t>19:00-21:00</a:t>
                      </a:r>
                      <a:endParaRPr lang="he-IL" sz="2400" dirty="0"/>
                    </a:p>
                  </a:txBody>
                  <a:tcPr/>
                </a:tc>
                <a:extLst>
                  <a:ext uri="{0D108BD9-81ED-4DB2-BD59-A6C34878D82A}">
                    <a16:rowId xmlns:a16="http://schemas.microsoft.com/office/drawing/2014/main" val="3106371229"/>
                  </a:ext>
                </a:extLst>
              </a:tr>
            </a:tbl>
          </a:graphicData>
        </a:graphic>
      </p:graphicFrame>
    </p:spTree>
    <p:extLst>
      <p:ext uri="{BB962C8B-B14F-4D97-AF65-F5344CB8AC3E}">
        <p14:creationId xmlns:p14="http://schemas.microsoft.com/office/powerpoint/2010/main" val="2873634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7B7D39A-2DA8-470B-B6B9-F5A8FC79BF11}"/>
              </a:ext>
            </a:extLst>
          </p:cNvPr>
          <p:cNvSpPr>
            <a:spLocks noGrp="1"/>
          </p:cNvSpPr>
          <p:nvPr>
            <p:ph type="title"/>
          </p:nvPr>
        </p:nvSpPr>
        <p:spPr>
          <a:xfrm>
            <a:off x="838200" y="365126"/>
            <a:ext cx="10515600" cy="742222"/>
          </a:xfrm>
        </p:spPr>
        <p:txBody>
          <a:bodyPr/>
          <a:lstStyle/>
          <a:p>
            <a:pPr algn="ctr"/>
            <a:r>
              <a:rPr lang="en-US" dirty="0"/>
              <a:t>Group activity – Friday 18.6</a:t>
            </a:r>
            <a:endParaRPr lang="he-IL" dirty="0"/>
          </a:p>
        </p:txBody>
      </p:sp>
      <p:graphicFrame>
        <p:nvGraphicFramePr>
          <p:cNvPr id="4" name="טבלה 4">
            <a:extLst>
              <a:ext uri="{FF2B5EF4-FFF2-40B4-BE49-F238E27FC236}">
                <a16:creationId xmlns:a16="http://schemas.microsoft.com/office/drawing/2014/main" id="{DB1D50F0-C381-42CF-B723-23F6D0867065}"/>
              </a:ext>
            </a:extLst>
          </p:cNvPr>
          <p:cNvGraphicFramePr>
            <a:graphicFrameLocks noGrp="1"/>
          </p:cNvGraphicFramePr>
          <p:nvPr>
            <p:ph idx="1"/>
            <p:extLst>
              <p:ext uri="{D42A27DB-BD31-4B8C-83A1-F6EECF244321}">
                <p14:modId xmlns:p14="http://schemas.microsoft.com/office/powerpoint/2010/main" val="2771249198"/>
              </p:ext>
            </p:extLst>
          </p:nvPr>
        </p:nvGraphicFramePr>
        <p:xfrm>
          <a:off x="5989736" y="4110607"/>
          <a:ext cx="5503177" cy="2717376"/>
        </p:xfrm>
        <a:graphic>
          <a:graphicData uri="http://schemas.openxmlformats.org/drawingml/2006/table">
            <a:tbl>
              <a:tblPr rtl="1" firstRow="1" bandRow="1">
                <a:tableStyleId>{5C22544A-7EE6-4342-B048-85BDC9FD1C3A}</a:tableStyleId>
              </a:tblPr>
              <a:tblGrid>
                <a:gridCol w="973119">
                  <a:extLst>
                    <a:ext uri="{9D8B030D-6E8A-4147-A177-3AD203B41FA5}">
                      <a16:colId xmlns:a16="http://schemas.microsoft.com/office/drawing/2014/main" val="4033808335"/>
                    </a:ext>
                  </a:extLst>
                </a:gridCol>
                <a:gridCol w="3475745">
                  <a:extLst>
                    <a:ext uri="{9D8B030D-6E8A-4147-A177-3AD203B41FA5}">
                      <a16:colId xmlns:a16="http://schemas.microsoft.com/office/drawing/2014/main" val="3092299666"/>
                    </a:ext>
                  </a:extLst>
                </a:gridCol>
                <a:gridCol w="1054313">
                  <a:extLst>
                    <a:ext uri="{9D8B030D-6E8A-4147-A177-3AD203B41FA5}">
                      <a16:colId xmlns:a16="http://schemas.microsoft.com/office/drawing/2014/main" val="2342708744"/>
                    </a:ext>
                  </a:extLst>
                </a:gridCol>
              </a:tblGrid>
              <a:tr h="591795">
                <a:tc>
                  <a:txBody>
                    <a:bodyPr/>
                    <a:lstStyle/>
                    <a:p>
                      <a:pPr rtl="1"/>
                      <a:r>
                        <a:rPr lang="en-US" dirty="0"/>
                        <a:t>Group 2</a:t>
                      </a:r>
                      <a:endParaRPr lang="he-IL" dirty="0"/>
                    </a:p>
                  </a:txBody>
                  <a:tcPr/>
                </a:tc>
                <a:tc>
                  <a:txBody>
                    <a:bodyPr/>
                    <a:lstStyle/>
                    <a:p>
                      <a:pPr rtl="1"/>
                      <a:endParaRPr lang="he-IL"/>
                    </a:p>
                  </a:txBody>
                  <a:tcPr/>
                </a:tc>
                <a:tc>
                  <a:txBody>
                    <a:bodyPr/>
                    <a:lstStyle/>
                    <a:p>
                      <a:pPr rtl="1"/>
                      <a:r>
                        <a:rPr lang="en-US" dirty="0"/>
                        <a:t>area</a:t>
                      </a:r>
                      <a:endParaRPr lang="he-IL" dirty="0"/>
                    </a:p>
                  </a:txBody>
                  <a:tcPr/>
                </a:tc>
                <a:extLst>
                  <a:ext uri="{0D108BD9-81ED-4DB2-BD59-A6C34878D82A}">
                    <a16:rowId xmlns:a16="http://schemas.microsoft.com/office/drawing/2014/main" val="1700292237"/>
                  </a:ext>
                </a:extLst>
              </a:tr>
              <a:tr h="591795">
                <a:tc>
                  <a:txBody>
                    <a:bodyPr/>
                    <a:lstStyle/>
                    <a:p>
                      <a:pPr algn="ctr" rtl="1"/>
                      <a:r>
                        <a:rPr lang="en-US" dirty="0"/>
                        <a:t>11:00-12:30</a:t>
                      </a:r>
                      <a:endParaRPr lang="he-IL" dirty="0"/>
                    </a:p>
                  </a:txBody>
                  <a:tcPr/>
                </a:tc>
                <a:tc>
                  <a:txBody>
                    <a:bodyPr/>
                    <a:lstStyle/>
                    <a:p>
                      <a:pPr algn="ctr" rtl="1"/>
                      <a:r>
                        <a:rPr lang="en-US" dirty="0"/>
                        <a:t>Control room- Newark</a:t>
                      </a:r>
                      <a:endParaRPr lang="he-IL" dirty="0"/>
                    </a:p>
                  </a:txBody>
                  <a:tcPr/>
                </a:tc>
                <a:tc>
                  <a:txBody>
                    <a:bodyPr/>
                    <a:lstStyle/>
                    <a:p>
                      <a:pPr algn="ctr" rtl="1"/>
                      <a:r>
                        <a:rPr lang="en-US" dirty="0"/>
                        <a:t>HLS</a:t>
                      </a:r>
                      <a:endParaRPr lang="he-IL" dirty="0"/>
                    </a:p>
                  </a:txBody>
                  <a:tcPr/>
                </a:tc>
                <a:extLst>
                  <a:ext uri="{0D108BD9-81ED-4DB2-BD59-A6C34878D82A}">
                    <a16:rowId xmlns:a16="http://schemas.microsoft.com/office/drawing/2014/main" val="861711546"/>
                  </a:ext>
                </a:extLst>
              </a:tr>
              <a:tr h="591795">
                <a:tc>
                  <a:txBody>
                    <a:bodyPr/>
                    <a:lstStyle/>
                    <a:p>
                      <a:pPr algn="ctr" rtl="1"/>
                      <a:r>
                        <a:rPr lang="en-US" dirty="0"/>
                        <a:t>12:30-13:30</a:t>
                      </a:r>
                      <a:endParaRPr lang="he-IL" dirty="0"/>
                    </a:p>
                  </a:txBody>
                  <a:tcPr/>
                </a:tc>
                <a:tc>
                  <a:txBody>
                    <a:bodyPr/>
                    <a:lstStyle/>
                    <a:p>
                      <a:pPr algn="ctr" rtl="1"/>
                      <a:r>
                        <a:rPr lang="en-US" dirty="0"/>
                        <a:t>lunch</a:t>
                      </a:r>
                      <a:endParaRPr lang="he-IL" dirty="0"/>
                    </a:p>
                  </a:txBody>
                  <a:tcPr/>
                </a:tc>
                <a:tc>
                  <a:txBody>
                    <a:bodyPr/>
                    <a:lstStyle/>
                    <a:p>
                      <a:pPr rtl="1"/>
                      <a:endParaRPr lang="he-IL" dirty="0"/>
                    </a:p>
                  </a:txBody>
                  <a:tcPr/>
                </a:tc>
                <a:extLst>
                  <a:ext uri="{0D108BD9-81ED-4DB2-BD59-A6C34878D82A}">
                    <a16:rowId xmlns:a16="http://schemas.microsoft.com/office/drawing/2014/main" val="3590489431"/>
                  </a:ext>
                </a:extLst>
              </a:tr>
              <a:tr h="845421">
                <a:tc>
                  <a:txBody>
                    <a:bodyPr/>
                    <a:lstStyle/>
                    <a:p>
                      <a:pPr algn="ctr" rtl="1"/>
                      <a:r>
                        <a:rPr lang="en-US" dirty="0"/>
                        <a:t>13:30-15:30</a:t>
                      </a:r>
                      <a:endParaRPr lang="he-IL" dirty="0"/>
                    </a:p>
                  </a:txBody>
                  <a:tcPr/>
                </a:tc>
                <a:tc>
                  <a:txBody>
                    <a:bodyPr/>
                    <a:lstStyle/>
                    <a:p>
                      <a:pPr algn="ctr" rtl="1"/>
                      <a:r>
                        <a:rPr lang="en-US" dirty="0"/>
                        <a:t>CUNY/NYSE/High Line/National Library/media…</a:t>
                      </a:r>
                      <a:endParaRPr lang="he-IL" dirty="0"/>
                    </a:p>
                  </a:txBody>
                  <a:tcPr/>
                </a:tc>
                <a:tc>
                  <a:txBody>
                    <a:bodyPr/>
                    <a:lstStyle/>
                    <a:p>
                      <a:pPr algn="ctr" rtl="1"/>
                      <a:r>
                        <a:rPr lang="en-US" dirty="0"/>
                        <a:t>?</a:t>
                      </a:r>
                      <a:endParaRPr lang="he-IL" dirty="0"/>
                    </a:p>
                  </a:txBody>
                  <a:tcPr/>
                </a:tc>
                <a:extLst>
                  <a:ext uri="{0D108BD9-81ED-4DB2-BD59-A6C34878D82A}">
                    <a16:rowId xmlns:a16="http://schemas.microsoft.com/office/drawing/2014/main" val="368870823"/>
                  </a:ext>
                </a:extLst>
              </a:tr>
            </a:tbl>
          </a:graphicData>
        </a:graphic>
      </p:graphicFrame>
      <p:graphicFrame>
        <p:nvGraphicFramePr>
          <p:cNvPr id="5" name="טבלה 5">
            <a:extLst>
              <a:ext uri="{FF2B5EF4-FFF2-40B4-BE49-F238E27FC236}">
                <a16:creationId xmlns:a16="http://schemas.microsoft.com/office/drawing/2014/main" id="{F6F2C964-F43A-4893-A096-292400254515}"/>
              </a:ext>
            </a:extLst>
          </p:cNvPr>
          <p:cNvGraphicFramePr>
            <a:graphicFrameLocks noGrp="1"/>
          </p:cNvGraphicFramePr>
          <p:nvPr>
            <p:extLst>
              <p:ext uri="{D42A27DB-BD31-4B8C-83A1-F6EECF244321}">
                <p14:modId xmlns:p14="http://schemas.microsoft.com/office/powerpoint/2010/main" val="247847264"/>
              </p:ext>
            </p:extLst>
          </p:nvPr>
        </p:nvGraphicFramePr>
        <p:xfrm>
          <a:off x="5989740" y="1199626"/>
          <a:ext cx="5503176" cy="2620806"/>
        </p:xfrm>
        <a:graphic>
          <a:graphicData uri="http://schemas.openxmlformats.org/drawingml/2006/table">
            <a:tbl>
              <a:tblPr rtl="1" firstRow="1" bandRow="1">
                <a:tableStyleId>{5C22544A-7EE6-4342-B048-85BDC9FD1C3A}</a:tableStyleId>
              </a:tblPr>
              <a:tblGrid>
                <a:gridCol w="934500">
                  <a:extLst>
                    <a:ext uri="{9D8B030D-6E8A-4147-A177-3AD203B41FA5}">
                      <a16:colId xmlns:a16="http://schemas.microsoft.com/office/drawing/2014/main" val="802331110"/>
                    </a:ext>
                  </a:extLst>
                </a:gridCol>
                <a:gridCol w="3466444">
                  <a:extLst>
                    <a:ext uri="{9D8B030D-6E8A-4147-A177-3AD203B41FA5}">
                      <a16:colId xmlns:a16="http://schemas.microsoft.com/office/drawing/2014/main" val="1588879634"/>
                    </a:ext>
                  </a:extLst>
                </a:gridCol>
                <a:gridCol w="1102232">
                  <a:extLst>
                    <a:ext uri="{9D8B030D-6E8A-4147-A177-3AD203B41FA5}">
                      <a16:colId xmlns:a16="http://schemas.microsoft.com/office/drawing/2014/main" val="4232706799"/>
                    </a:ext>
                  </a:extLst>
                </a:gridCol>
              </a:tblGrid>
              <a:tr h="519194">
                <a:tc>
                  <a:txBody>
                    <a:bodyPr/>
                    <a:lstStyle/>
                    <a:p>
                      <a:pPr rtl="1"/>
                      <a:r>
                        <a:rPr lang="en-US" dirty="0"/>
                        <a:t>Group 1</a:t>
                      </a:r>
                      <a:endParaRPr lang="he-IL" dirty="0"/>
                    </a:p>
                  </a:txBody>
                  <a:tcPr/>
                </a:tc>
                <a:tc>
                  <a:txBody>
                    <a:bodyPr/>
                    <a:lstStyle/>
                    <a:p>
                      <a:pPr rtl="1"/>
                      <a:r>
                        <a:rPr lang="en-US" dirty="0"/>
                        <a:t>BRONX</a:t>
                      </a:r>
                      <a:endParaRPr lang="he-IL" dirty="0"/>
                    </a:p>
                  </a:txBody>
                  <a:tcPr/>
                </a:tc>
                <a:tc>
                  <a:txBody>
                    <a:bodyPr/>
                    <a:lstStyle/>
                    <a:p>
                      <a:pPr rtl="1"/>
                      <a:r>
                        <a:rPr lang="en-US" dirty="0"/>
                        <a:t>area</a:t>
                      </a:r>
                      <a:endParaRPr lang="he-IL" dirty="0"/>
                    </a:p>
                  </a:txBody>
                  <a:tcPr/>
                </a:tc>
                <a:extLst>
                  <a:ext uri="{0D108BD9-81ED-4DB2-BD59-A6C34878D82A}">
                    <a16:rowId xmlns:a16="http://schemas.microsoft.com/office/drawing/2014/main" val="2988956438"/>
                  </a:ext>
                </a:extLst>
              </a:tr>
              <a:tr h="660242">
                <a:tc>
                  <a:txBody>
                    <a:bodyPr/>
                    <a:lstStyle/>
                    <a:p>
                      <a:pPr algn="ctr" rtl="1"/>
                      <a:r>
                        <a:rPr lang="en-US" dirty="0"/>
                        <a:t>11:00-12:30</a:t>
                      </a:r>
                      <a:endParaRPr lang="he-IL" dirty="0"/>
                    </a:p>
                  </a:txBody>
                  <a:tcPr/>
                </a:tc>
                <a:tc>
                  <a:txBody>
                    <a:bodyPr/>
                    <a:lstStyle/>
                    <a:p>
                      <a:pPr algn="ctr" rtl="1"/>
                      <a:r>
                        <a:rPr lang="en-US" dirty="0" err="1"/>
                        <a:t>Pfeizer</a:t>
                      </a:r>
                      <a:r>
                        <a:rPr lang="en-US" dirty="0"/>
                        <a:t> Labs+ Botanic Gardens</a:t>
                      </a:r>
                      <a:endParaRPr lang="he-IL" dirty="0"/>
                    </a:p>
                  </a:txBody>
                  <a:tcPr/>
                </a:tc>
                <a:tc>
                  <a:txBody>
                    <a:bodyPr/>
                    <a:lstStyle/>
                    <a:p>
                      <a:pPr algn="ctr" rtl="1"/>
                      <a:r>
                        <a:rPr lang="en-US" dirty="0"/>
                        <a:t>R&amp;D</a:t>
                      </a:r>
                      <a:endParaRPr lang="he-IL" dirty="0"/>
                    </a:p>
                  </a:txBody>
                  <a:tcPr/>
                </a:tc>
                <a:extLst>
                  <a:ext uri="{0D108BD9-81ED-4DB2-BD59-A6C34878D82A}">
                    <a16:rowId xmlns:a16="http://schemas.microsoft.com/office/drawing/2014/main" val="2370631539"/>
                  </a:ext>
                </a:extLst>
              </a:tr>
              <a:tr h="660242">
                <a:tc>
                  <a:txBody>
                    <a:bodyPr/>
                    <a:lstStyle/>
                    <a:p>
                      <a:pPr algn="ctr" rtl="1"/>
                      <a:r>
                        <a:rPr lang="en-US" dirty="0"/>
                        <a:t>12:30-13:30</a:t>
                      </a:r>
                    </a:p>
                  </a:txBody>
                  <a:tcPr/>
                </a:tc>
                <a:tc>
                  <a:txBody>
                    <a:bodyPr/>
                    <a:lstStyle/>
                    <a:p>
                      <a:pPr algn="ctr" rtl="1"/>
                      <a:r>
                        <a:rPr lang="en-US" dirty="0"/>
                        <a:t>lunch</a:t>
                      </a:r>
                      <a:endParaRPr lang="he-IL" dirty="0"/>
                    </a:p>
                  </a:txBody>
                  <a:tcPr/>
                </a:tc>
                <a:tc>
                  <a:txBody>
                    <a:bodyPr/>
                    <a:lstStyle/>
                    <a:p>
                      <a:pPr algn="ctr" rtl="1"/>
                      <a:endParaRPr lang="he-IL" dirty="0"/>
                    </a:p>
                  </a:txBody>
                  <a:tcPr/>
                </a:tc>
                <a:extLst>
                  <a:ext uri="{0D108BD9-81ED-4DB2-BD59-A6C34878D82A}">
                    <a16:rowId xmlns:a16="http://schemas.microsoft.com/office/drawing/2014/main" val="3057261170"/>
                  </a:ext>
                </a:extLst>
              </a:tr>
              <a:tr h="660242">
                <a:tc>
                  <a:txBody>
                    <a:bodyPr/>
                    <a:lstStyle/>
                    <a:p>
                      <a:pPr algn="ctr" rtl="1"/>
                      <a:r>
                        <a:rPr lang="en-US" dirty="0"/>
                        <a:t>13:30-15:30</a:t>
                      </a:r>
                    </a:p>
                  </a:txBody>
                  <a:tcPr/>
                </a:tc>
                <a:tc>
                  <a:txBody>
                    <a:bodyPr/>
                    <a:lstStyle/>
                    <a:p>
                      <a:pPr algn="ctr" rtl="1"/>
                      <a:r>
                        <a:rPr lang="en-US" dirty="0"/>
                        <a:t>Tour in Bronx </a:t>
                      </a:r>
                      <a:r>
                        <a:rPr lang="en-US" dirty="0" err="1"/>
                        <a:t>market+meeting</a:t>
                      </a:r>
                      <a:r>
                        <a:rPr lang="en-US" dirty="0"/>
                        <a:t> with the President of Bronx</a:t>
                      </a:r>
                      <a:endParaRPr lang="he-IL" dirty="0"/>
                    </a:p>
                  </a:txBody>
                  <a:tcPr/>
                </a:tc>
                <a:tc>
                  <a:txBody>
                    <a:bodyPr/>
                    <a:lstStyle/>
                    <a:p>
                      <a:pPr algn="ctr" rtl="1"/>
                      <a:r>
                        <a:rPr lang="en-US" dirty="0"/>
                        <a:t>society</a:t>
                      </a:r>
                      <a:endParaRPr lang="he-IL" dirty="0"/>
                    </a:p>
                  </a:txBody>
                  <a:tcPr/>
                </a:tc>
                <a:extLst>
                  <a:ext uri="{0D108BD9-81ED-4DB2-BD59-A6C34878D82A}">
                    <a16:rowId xmlns:a16="http://schemas.microsoft.com/office/drawing/2014/main" val="509239992"/>
                  </a:ext>
                </a:extLst>
              </a:tr>
            </a:tbl>
          </a:graphicData>
        </a:graphic>
      </p:graphicFrame>
      <p:graphicFrame>
        <p:nvGraphicFramePr>
          <p:cNvPr id="6" name="טבלה 6">
            <a:extLst>
              <a:ext uri="{FF2B5EF4-FFF2-40B4-BE49-F238E27FC236}">
                <a16:creationId xmlns:a16="http://schemas.microsoft.com/office/drawing/2014/main" id="{9F616C1B-D890-40F3-808E-27CE6024B888}"/>
              </a:ext>
            </a:extLst>
          </p:cNvPr>
          <p:cNvGraphicFramePr>
            <a:graphicFrameLocks noGrp="1"/>
          </p:cNvGraphicFramePr>
          <p:nvPr>
            <p:extLst>
              <p:ext uri="{D42A27DB-BD31-4B8C-83A1-F6EECF244321}">
                <p14:modId xmlns:p14="http://schemas.microsoft.com/office/powerpoint/2010/main" val="1712497501"/>
              </p:ext>
            </p:extLst>
          </p:nvPr>
        </p:nvGraphicFramePr>
        <p:xfrm>
          <a:off x="293614" y="1199626"/>
          <a:ext cx="5503175" cy="2545220"/>
        </p:xfrm>
        <a:graphic>
          <a:graphicData uri="http://schemas.openxmlformats.org/drawingml/2006/table">
            <a:tbl>
              <a:tblPr rtl="1" firstRow="1" bandRow="1">
                <a:tableStyleId>{5C22544A-7EE6-4342-B048-85BDC9FD1C3A}</a:tableStyleId>
              </a:tblPr>
              <a:tblGrid>
                <a:gridCol w="1224789">
                  <a:extLst>
                    <a:ext uri="{9D8B030D-6E8A-4147-A177-3AD203B41FA5}">
                      <a16:colId xmlns:a16="http://schemas.microsoft.com/office/drawing/2014/main" val="3707585478"/>
                    </a:ext>
                  </a:extLst>
                </a:gridCol>
                <a:gridCol w="3138885">
                  <a:extLst>
                    <a:ext uri="{9D8B030D-6E8A-4147-A177-3AD203B41FA5}">
                      <a16:colId xmlns:a16="http://schemas.microsoft.com/office/drawing/2014/main" val="2804224754"/>
                    </a:ext>
                  </a:extLst>
                </a:gridCol>
                <a:gridCol w="1139501">
                  <a:extLst>
                    <a:ext uri="{9D8B030D-6E8A-4147-A177-3AD203B41FA5}">
                      <a16:colId xmlns:a16="http://schemas.microsoft.com/office/drawing/2014/main" val="1023408789"/>
                    </a:ext>
                  </a:extLst>
                </a:gridCol>
              </a:tblGrid>
              <a:tr h="624980">
                <a:tc>
                  <a:txBody>
                    <a:bodyPr/>
                    <a:lstStyle/>
                    <a:p>
                      <a:pPr rtl="1"/>
                      <a:r>
                        <a:rPr lang="en-US" dirty="0"/>
                        <a:t>Group 3</a:t>
                      </a:r>
                      <a:endParaRPr lang="he-IL" dirty="0"/>
                    </a:p>
                  </a:txBody>
                  <a:tcPr/>
                </a:tc>
                <a:tc>
                  <a:txBody>
                    <a:bodyPr/>
                    <a:lstStyle/>
                    <a:p>
                      <a:pPr rtl="1"/>
                      <a:r>
                        <a:rPr lang="en-US" dirty="0"/>
                        <a:t>downtown</a:t>
                      </a:r>
                      <a:endParaRPr lang="he-IL" dirty="0"/>
                    </a:p>
                  </a:txBody>
                  <a:tcPr/>
                </a:tc>
                <a:tc>
                  <a:txBody>
                    <a:bodyPr/>
                    <a:lstStyle/>
                    <a:p>
                      <a:pPr rtl="1"/>
                      <a:r>
                        <a:rPr lang="en-US" dirty="0"/>
                        <a:t>area</a:t>
                      </a:r>
                      <a:endParaRPr lang="he-IL" dirty="0"/>
                    </a:p>
                  </a:txBody>
                  <a:tcPr/>
                </a:tc>
                <a:extLst>
                  <a:ext uri="{0D108BD9-81ED-4DB2-BD59-A6C34878D82A}">
                    <a16:rowId xmlns:a16="http://schemas.microsoft.com/office/drawing/2014/main" val="3052602748"/>
                  </a:ext>
                </a:extLst>
              </a:tr>
              <a:tr h="624980">
                <a:tc>
                  <a:txBody>
                    <a:bodyPr/>
                    <a:lstStyle/>
                    <a:p>
                      <a:pPr algn="ctr" rtl="1"/>
                      <a:r>
                        <a:rPr lang="en-US" dirty="0"/>
                        <a:t>11:00-12:30</a:t>
                      </a:r>
                      <a:endParaRPr lang="he-IL" dirty="0"/>
                    </a:p>
                  </a:txBody>
                  <a:tcPr/>
                </a:tc>
                <a:tc>
                  <a:txBody>
                    <a:bodyPr/>
                    <a:lstStyle/>
                    <a:p>
                      <a:pPr algn="ctr" rtl="1"/>
                      <a:r>
                        <a:rPr lang="en-US" dirty="0"/>
                        <a:t>Goldman Sacks visit</a:t>
                      </a:r>
                      <a:endParaRPr lang="he-IL" dirty="0"/>
                    </a:p>
                  </a:txBody>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dirty="0"/>
                        <a:t>economy</a:t>
                      </a:r>
                      <a:endParaRPr lang="he-IL" dirty="0"/>
                    </a:p>
                  </a:txBody>
                  <a:tcPr/>
                </a:tc>
                <a:extLst>
                  <a:ext uri="{0D108BD9-81ED-4DB2-BD59-A6C34878D82A}">
                    <a16:rowId xmlns:a16="http://schemas.microsoft.com/office/drawing/2014/main" val="1213979649"/>
                  </a:ext>
                </a:extLst>
              </a:tr>
              <a:tr h="624980">
                <a:tc>
                  <a:txBody>
                    <a:bodyPr/>
                    <a:lstStyle/>
                    <a:p>
                      <a:pPr algn="ctr" rtl="1"/>
                      <a:r>
                        <a:rPr lang="en-US" dirty="0"/>
                        <a:t>12:30-13:30</a:t>
                      </a:r>
                      <a:endParaRPr lang="he-IL" dirty="0"/>
                    </a:p>
                  </a:txBody>
                  <a:tcPr/>
                </a:tc>
                <a:tc>
                  <a:txBody>
                    <a:bodyPr/>
                    <a:lstStyle/>
                    <a:p>
                      <a:pPr algn="ctr" rtl="1"/>
                      <a:r>
                        <a:rPr lang="en-US" dirty="0"/>
                        <a:t>lunch</a:t>
                      </a:r>
                      <a:endParaRPr lang="he-IL" dirty="0"/>
                    </a:p>
                  </a:txBody>
                  <a:tcPr/>
                </a:tc>
                <a:tc>
                  <a:txBody>
                    <a:bodyPr/>
                    <a:lstStyle/>
                    <a:p>
                      <a:pPr algn="ctr" rtl="1"/>
                      <a:endParaRPr lang="he-IL" dirty="0"/>
                    </a:p>
                  </a:txBody>
                  <a:tcPr/>
                </a:tc>
                <a:extLst>
                  <a:ext uri="{0D108BD9-81ED-4DB2-BD59-A6C34878D82A}">
                    <a16:rowId xmlns:a16="http://schemas.microsoft.com/office/drawing/2014/main" val="2011515299"/>
                  </a:ext>
                </a:extLst>
              </a:tr>
              <a:tr h="624980">
                <a:tc>
                  <a:txBody>
                    <a:bodyPr/>
                    <a:lstStyle/>
                    <a:p>
                      <a:pPr algn="ctr" rtl="1"/>
                      <a:r>
                        <a:rPr lang="en-US" dirty="0"/>
                        <a:t>13:30-15:30</a:t>
                      </a:r>
                      <a:endParaRPr lang="he-IL" dirty="0"/>
                    </a:p>
                  </a:txBody>
                  <a:tcPr/>
                </a:tc>
                <a:tc>
                  <a:txBody>
                    <a:bodyPr/>
                    <a:lstStyle/>
                    <a:p>
                      <a:pPr algn="ctr" rtl="1"/>
                      <a:r>
                        <a:rPr lang="en-US" dirty="0"/>
                        <a:t>CUNY/High Line/National Library/media…</a:t>
                      </a:r>
                      <a:endParaRPr lang="he-IL" dirty="0"/>
                    </a:p>
                  </a:txBody>
                  <a:tcPr/>
                </a:tc>
                <a:tc>
                  <a:txBody>
                    <a:bodyPr/>
                    <a:lstStyle/>
                    <a:p>
                      <a:pPr algn="ctr" rtl="1"/>
                      <a:r>
                        <a:rPr lang="en-US" dirty="0"/>
                        <a:t>?</a:t>
                      </a:r>
                      <a:endParaRPr lang="he-IL" dirty="0"/>
                    </a:p>
                  </a:txBody>
                  <a:tcPr/>
                </a:tc>
                <a:extLst>
                  <a:ext uri="{0D108BD9-81ED-4DB2-BD59-A6C34878D82A}">
                    <a16:rowId xmlns:a16="http://schemas.microsoft.com/office/drawing/2014/main" val="672802226"/>
                  </a:ext>
                </a:extLst>
              </a:tr>
            </a:tbl>
          </a:graphicData>
        </a:graphic>
      </p:graphicFrame>
      <p:graphicFrame>
        <p:nvGraphicFramePr>
          <p:cNvPr id="7" name="טבלה 7">
            <a:extLst>
              <a:ext uri="{FF2B5EF4-FFF2-40B4-BE49-F238E27FC236}">
                <a16:creationId xmlns:a16="http://schemas.microsoft.com/office/drawing/2014/main" id="{91A781F4-DDBD-4FE0-A111-92D7B72066CC}"/>
              </a:ext>
            </a:extLst>
          </p:cNvPr>
          <p:cNvGraphicFramePr>
            <a:graphicFrameLocks noGrp="1"/>
          </p:cNvGraphicFramePr>
          <p:nvPr>
            <p:extLst>
              <p:ext uri="{D42A27DB-BD31-4B8C-83A1-F6EECF244321}">
                <p14:modId xmlns:p14="http://schemas.microsoft.com/office/powerpoint/2010/main" val="903763986"/>
              </p:ext>
            </p:extLst>
          </p:nvPr>
        </p:nvGraphicFramePr>
        <p:xfrm>
          <a:off x="293615" y="4035021"/>
          <a:ext cx="5503176" cy="3223533"/>
        </p:xfrm>
        <a:graphic>
          <a:graphicData uri="http://schemas.openxmlformats.org/drawingml/2006/table">
            <a:tbl>
              <a:tblPr rtl="1" firstRow="1" bandRow="1">
                <a:tableStyleId>{5C22544A-7EE6-4342-B048-85BDC9FD1C3A}</a:tableStyleId>
              </a:tblPr>
              <a:tblGrid>
                <a:gridCol w="1233180">
                  <a:extLst>
                    <a:ext uri="{9D8B030D-6E8A-4147-A177-3AD203B41FA5}">
                      <a16:colId xmlns:a16="http://schemas.microsoft.com/office/drawing/2014/main" val="2758834991"/>
                    </a:ext>
                  </a:extLst>
                </a:gridCol>
                <a:gridCol w="3171039">
                  <a:extLst>
                    <a:ext uri="{9D8B030D-6E8A-4147-A177-3AD203B41FA5}">
                      <a16:colId xmlns:a16="http://schemas.microsoft.com/office/drawing/2014/main" val="1906868657"/>
                    </a:ext>
                  </a:extLst>
                </a:gridCol>
                <a:gridCol w="1098957">
                  <a:extLst>
                    <a:ext uri="{9D8B030D-6E8A-4147-A177-3AD203B41FA5}">
                      <a16:colId xmlns:a16="http://schemas.microsoft.com/office/drawing/2014/main" val="853495849"/>
                    </a:ext>
                  </a:extLst>
                </a:gridCol>
              </a:tblGrid>
              <a:tr h="678271">
                <a:tc>
                  <a:txBody>
                    <a:bodyPr/>
                    <a:lstStyle/>
                    <a:p>
                      <a:pPr rtl="1"/>
                      <a:r>
                        <a:rPr lang="en-US" dirty="0"/>
                        <a:t>Group 4</a:t>
                      </a:r>
                      <a:endParaRPr lang="he-IL" dirty="0"/>
                    </a:p>
                  </a:txBody>
                  <a:tcPr/>
                </a:tc>
                <a:tc>
                  <a:txBody>
                    <a:bodyPr/>
                    <a:lstStyle/>
                    <a:p>
                      <a:pPr rtl="1"/>
                      <a:r>
                        <a:rPr lang="en-US" dirty="0"/>
                        <a:t>QUEENS</a:t>
                      </a:r>
                      <a:endParaRPr lang="he-IL" dirty="0"/>
                    </a:p>
                  </a:txBody>
                  <a:tcPr/>
                </a:tc>
                <a:tc>
                  <a:txBody>
                    <a:bodyPr/>
                    <a:lstStyle/>
                    <a:p>
                      <a:pPr rtl="1"/>
                      <a:r>
                        <a:rPr lang="en-US" dirty="0"/>
                        <a:t>area</a:t>
                      </a:r>
                      <a:endParaRPr lang="he-IL" dirty="0"/>
                    </a:p>
                  </a:txBody>
                  <a:tcPr/>
                </a:tc>
                <a:extLst>
                  <a:ext uri="{0D108BD9-81ED-4DB2-BD59-A6C34878D82A}">
                    <a16:rowId xmlns:a16="http://schemas.microsoft.com/office/drawing/2014/main" val="2964349485"/>
                  </a:ext>
                </a:extLst>
              </a:tr>
              <a:tr h="678271">
                <a:tc>
                  <a:txBody>
                    <a:bodyPr/>
                    <a:lstStyle/>
                    <a:p>
                      <a:pPr rtl="1"/>
                      <a:r>
                        <a:rPr lang="en-US" dirty="0"/>
                        <a:t>11:00-12:30</a:t>
                      </a:r>
                      <a:endParaRPr lang="he-IL" dirty="0"/>
                    </a:p>
                  </a:txBody>
                  <a:tcPr/>
                </a:tc>
                <a:tc>
                  <a:txBody>
                    <a:bodyPr/>
                    <a:lstStyle/>
                    <a:p>
                      <a:pPr algn="ctr" rtl="1"/>
                      <a:r>
                        <a:rPr lang="en-US" dirty="0"/>
                        <a:t>Queens Museum (NYC model)+ meeting with the former NYC commissioner for transportation</a:t>
                      </a:r>
                      <a:endParaRPr lang="he-IL" dirty="0"/>
                    </a:p>
                  </a:txBody>
                  <a:tcPr/>
                </a:tc>
                <a:tc>
                  <a:txBody>
                    <a:bodyPr/>
                    <a:lstStyle/>
                    <a:p>
                      <a:pPr rtl="1"/>
                      <a:r>
                        <a:rPr lang="en-US" dirty="0"/>
                        <a:t>infrastructure</a:t>
                      </a:r>
                      <a:endParaRPr lang="he-IL" dirty="0"/>
                    </a:p>
                  </a:txBody>
                  <a:tcPr/>
                </a:tc>
                <a:extLst>
                  <a:ext uri="{0D108BD9-81ED-4DB2-BD59-A6C34878D82A}">
                    <a16:rowId xmlns:a16="http://schemas.microsoft.com/office/drawing/2014/main" val="247170620"/>
                  </a:ext>
                </a:extLst>
              </a:tr>
              <a:tr h="678271">
                <a:tc>
                  <a:txBody>
                    <a:bodyPr/>
                    <a:lstStyle/>
                    <a:p>
                      <a:pPr rtl="1"/>
                      <a:r>
                        <a:rPr lang="en-US" dirty="0"/>
                        <a:t>12:30-13:30</a:t>
                      </a:r>
                      <a:endParaRPr lang="he-IL" dirty="0"/>
                    </a:p>
                  </a:txBody>
                  <a:tcPr/>
                </a:tc>
                <a:tc>
                  <a:txBody>
                    <a:bodyPr/>
                    <a:lstStyle/>
                    <a:p>
                      <a:pPr algn="ctr" rtl="1"/>
                      <a:r>
                        <a:rPr lang="en-US" dirty="0"/>
                        <a:t>lunch</a:t>
                      </a:r>
                      <a:endParaRPr lang="he-IL" dirty="0"/>
                    </a:p>
                  </a:txBody>
                  <a:tcPr/>
                </a:tc>
                <a:tc>
                  <a:txBody>
                    <a:bodyPr/>
                    <a:lstStyle/>
                    <a:p>
                      <a:pPr rtl="1"/>
                      <a:endParaRPr lang="he-IL"/>
                    </a:p>
                  </a:txBody>
                  <a:tcPr/>
                </a:tc>
                <a:extLst>
                  <a:ext uri="{0D108BD9-81ED-4DB2-BD59-A6C34878D82A}">
                    <a16:rowId xmlns:a16="http://schemas.microsoft.com/office/drawing/2014/main" val="1125992598"/>
                  </a:ext>
                </a:extLst>
              </a:tr>
              <a:tr h="678271">
                <a:tc>
                  <a:txBody>
                    <a:bodyPr/>
                    <a:lstStyle/>
                    <a:p>
                      <a:pPr rtl="1"/>
                      <a:r>
                        <a:rPr lang="en-US" dirty="0"/>
                        <a:t>13:30-15:30</a:t>
                      </a:r>
                      <a:endParaRPr lang="he-IL" dirty="0"/>
                    </a:p>
                  </a:txBody>
                  <a:tcPr/>
                </a:tc>
                <a:tc>
                  <a:txBody>
                    <a:bodyPr/>
                    <a:lstStyle/>
                    <a:p>
                      <a:pPr algn="ctr" rtl="1"/>
                      <a:r>
                        <a:rPr lang="en-US" dirty="0"/>
                        <a:t>METS stadium- </a:t>
                      </a:r>
                      <a:r>
                        <a:rPr lang="en-US" dirty="0" err="1"/>
                        <a:t>Citifield</a:t>
                      </a:r>
                      <a:endParaRPr lang="he-IL" dirty="0"/>
                    </a:p>
                  </a:txBody>
                  <a:tcPr/>
                </a:tc>
                <a:tc>
                  <a:txBody>
                    <a:bodyPr/>
                    <a:lstStyle/>
                    <a:p>
                      <a:pPr rtl="1"/>
                      <a:r>
                        <a:rPr lang="en-US" dirty="0"/>
                        <a:t>Sports</a:t>
                      </a:r>
                      <a:endParaRPr lang="he-IL" dirty="0"/>
                    </a:p>
                  </a:txBody>
                  <a:tcPr/>
                </a:tc>
                <a:extLst>
                  <a:ext uri="{0D108BD9-81ED-4DB2-BD59-A6C34878D82A}">
                    <a16:rowId xmlns:a16="http://schemas.microsoft.com/office/drawing/2014/main" val="1924513643"/>
                  </a:ext>
                </a:extLst>
              </a:tr>
            </a:tbl>
          </a:graphicData>
        </a:graphic>
      </p:graphicFrame>
    </p:spTree>
    <p:extLst>
      <p:ext uri="{BB962C8B-B14F-4D97-AF65-F5344CB8AC3E}">
        <p14:creationId xmlns:p14="http://schemas.microsoft.com/office/powerpoint/2010/main" val="994251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61028C7-1FD6-47DE-ADEC-E669F6DDC59D}"/>
              </a:ext>
            </a:extLst>
          </p:cNvPr>
          <p:cNvSpPr>
            <a:spLocks noGrp="1"/>
          </p:cNvSpPr>
          <p:nvPr>
            <p:ph type="title"/>
          </p:nvPr>
        </p:nvSpPr>
        <p:spPr/>
        <p:txBody>
          <a:bodyPr/>
          <a:lstStyle/>
          <a:p>
            <a:pPr algn="ctr"/>
            <a:r>
              <a:rPr lang="en-US" dirty="0"/>
              <a:t>Group Activity- Sunday 20.6</a:t>
            </a:r>
            <a:endParaRPr lang="he-IL" dirty="0"/>
          </a:p>
        </p:txBody>
      </p:sp>
      <p:graphicFrame>
        <p:nvGraphicFramePr>
          <p:cNvPr id="4" name="טבלה 4">
            <a:extLst>
              <a:ext uri="{FF2B5EF4-FFF2-40B4-BE49-F238E27FC236}">
                <a16:creationId xmlns:a16="http://schemas.microsoft.com/office/drawing/2014/main" id="{77D85CAE-2440-477F-9346-3DBC870E56E6}"/>
              </a:ext>
            </a:extLst>
          </p:cNvPr>
          <p:cNvGraphicFramePr>
            <a:graphicFrameLocks noGrp="1"/>
          </p:cNvGraphicFramePr>
          <p:nvPr>
            <p:ph idx="1"/>
            <p:extLst>
              <p:ext uri="{D42A27DB-BD31-4B8C-83A1-F6EECF244321}">
                <p14:modId xmlns:p14="http://schemas.microsoft.com/office/powerpoint/2010/main" val="2225914802"/>
              </p:ext>
            </p:extLst>
          </p:nvPr>
        </p:nvGraphicFramePr>
        <p:xfrm>
          <a:off x="838203" y="1825625"/>
          <a:ext cx="10515597" cy="1483360"/>
        </p:xfrm>
        <a:graphic>
          <a:graphicData uri="http://schemas.openxmlformats.org/drawingml/2006/table">
            <a:tbl>
              <a:tblPr rtl="1" firstRow="1" bandRow="1">
                <a:tableStyleId>{5C22544A-7EE6-4342-B048-85BDC9FD1C3A}</a:tableStyleId>
              </a:tblPr>
              <a:tblGrid>
                <a:gridCol w="3505199">
                  <a:extLst>
                    <a:ext uri="{9D8B030D-6E8A-4147-A177-3AD203B41FA5}">
                      <a16:colId xmlns:a16="http://schemas.microsoft.com/office/drawing/2014/main" val="1153197361"/>
                    </a:ext>
                  </a:extLst>
                </a:gridCol>
                <a:gridCol w="3505199">
                  <a:extLst>
                    <a:ext uri="{9D8B030D-6E8A-4147-A177-3AD203B41FA5}">
                      <a16:colId xmlns:a16="http://schemas.microsoft.com/office/drawing/2014/main" val="3929999376"/>
                    </a:ext>
                  </a:extLst>
                </a:gridCol>
                <a:gridCol w="3505199">
                  <a:extLst>
                    <a:ext uri="{9D8B030D-6E8A-4147-A177-3AD203B41FA5}">
                      <a16:colId xmlns:a16="http://schemas.microsoft.com/office/drawing/2014/main" val="4230862296"/>
                    </a:ext>
                  </a:extLst>
                </a:gridCol>
              </a:tblGrid>
              <a:tr h="370840">
                <a:tc>
                  <a:txBody>
                    <a:bodyPr/>
                    <a:lstStyle/>
                    <a:p>
                      <a:pPr algn="ctr" rtl="1"/>
                      <a:r>
                        <a:rPr lang="en-US" dirty="0"/>
                        <a:t>area</a:t>
                      </a:r>
                      <a:endParaRPr lang="he-IL" dirty="0"/>
                    </a:p>
                  </a:txBody>
                  <a:tcPr/>
                </a:tc>
                <a:tc>
                  <a:txBody>
                    <a:bodyPr/>
                    <a:lstStyle/>
                    <a:p>
                      <a:pPr algn="ctr" rtl="1"/>
                      <a:r>
                        <a:rPr lang="en-US" dirty="0"/>
                        <a:t>activity</a:t>
                      </a:r>
                      <a:endParaRPr lang="he-IL" dirty="0"/>
                    </a:p>
                  </a:txBody>
                  <a:tcPr/>
                </a:tc>
                <a:tc>
                  <a:txBody>
                    <a:bodyPr/>
                    <a:lstStyle/>
                    <a:p>
                      <a:pPr rtl="1"/>
                      <a:endParaRPr lang="he-IL" dirty="0"/>
                    </a:p>
                  </a:txBody>
                  <a:tcPr/>
                </a:tc>
                <a:extLst>
                  <a:ext uri="{0D108BD9-81ED-4DB2-BD59-A6C34878D82A}">
                    <a16:rowId xmlns:a16="http://schemas.microsoft.com/office/drawing/2014/main" val="1056117890"/>
                  </a:ext>
                </a:extLst>
              </a:tr>
              <a:tr h="370840">
                <a:tc>
                  <a:txBody>
                    <a:bodyPr/>
                    <a:lstStyle/>
                    <a:p>
                      <a:pPr algn="ctr" rtl="1"/>
                      <a:r>
                        <a:rPr lang="en-US" dirty="0"/>
                        <a:t>HLS</a:t>
                      </a:r>
                      <a:endParaRPr lang="he-IL" dirty="0"/>
                    </a:p>
                  </a:txBody>
                  <a:tcPr/>
                </a:tc>
                <a:tc>
                  <a:txBody>
                    <a:bodyPr/>
                    <a:lstStyle/>
                    <a:p>
                      <a:pPr algn="ctr" rtl="1"/>
                      <a:r>
                        <a:rPr lang="en-US" dirty="0"/>
                        <a:t>Ground Zero + meeting</a:t>
                      </a:r>
                      <a:endParaRPr lang="he-IL" dirty="0"/>
                    </a:p>
                  </a:txBody>
                  <a:tcPr/>
                </a:tc>
                <a:tc>
                  <a:txBody>
                    <a:bodyPr/>
                    <a:lstStyle/>
                    <a:p>
                      <a:pPr algn="ctr" rtl="1"/>
                      <a:r>
                        <a:rPr lang="en-US" dirty="0"/>
                        <a:t>09:00-12:00</a:t>
                      </a:r>
                      <a:endParaRPr lang="he-IL" dirty="0"/>
                    </a:p>
                  </a:txBody>
                  <a:tcPr/>
                </a:tc>
                <a:extLst>
                  <a:ext uri="{0D108BD9-81ED-4DB2-BD59-A6C34878D82A}">
                    <a16:rowId xmlns:a16="http://schemas.microsoft.com/office/drawing/2014/main" val="2166075994"/>
                  </a:ext>
                </a:extLst>
              </a:tr>
              <a:tr h="370840">
                <a:tc>
                  <a:txBody>
                    <a:bodyPr/>
                    <a:lstStyle/>
                    <a:p>
                      <a:pPr algn="ctr" rtl="1"/>
                      <a:r>
                        <a:rPr lang="en-US" dirty="0"/>
                        <a:t>society</a:t>
                      </a:r>
                      <a:endParaRPr lang="he-IL" dirty="0"/>
                    </a:p>
                  </a:txBody>
                  <a:tcPr/>
                </a:tc>
                <a:tc>
                  <a:txBody>
                    <a:bodyPr/>
                    <a:lstStyle/>
                    <a:p>
                      <a:pPr algn="ctr" rtl="1"/>
                      <a:r>
                        <a:rPr lang="en-US" dirty="0"/>
                        <a:t>Harlem guided Tour</a:t>
                      </a:r>
                      <a:endParaRPr lang="he-IL" dirty="0"/>
                    </a:p>
                  </a:txBody>
                  <a:tcPr/>
                </a:tc>
                <a:tc>
                  <a:txBody>
                    <a:bodyPr/>
                    <a:lstStyle/>
                    <a:p>
                      <a:pPr algn="ctr" rtl="1"/>
                      <a:r>
                        <a:rPr lang="en-US" dirty="0"/>
                        <a:t>09:00-12:00</a:t>
                      </a:r>
                      <a:endParaRPr lang="he-IL" dirty="0"/>
                    </a:p>
                  </a:txBody>
                  <a:tcPr/>
                </a:tc>
                <a:extLst>
                  <a:ext uri="{0D108BD9-81ED-4DB2-BD59-A6C34878D82A}">
                    <a16:rowId xmlns:a16="http://schemas.microsoft.com/office/drawing/2014/main" val="2740036500"/>
                  </a:ext>
                </a:extLst>
              </a:tr>
              <a:tr h="370840">
                <a:tc>
                  <a:txBody>
                    <a:bodyPr/>
                    <a:lstStyle/>
                    <a:p>
                      <a:pPr algn="ctr" rtl="1"/>
                      <a:r>
                        <a:rPr lang="en-US" dirty="0">
                          <a:solidFill>
                            <a:schemeClr val="tx1"/>
                          </a:solidFill>
                        </a:rPr>
                        <a:t>society</a:t>
                      </a:r>
                      <a:endParaRPr lang="he-IL" dirty="0">
                        <a:solidFill>
                          <a:schemeClr val="tx1"/>
                        </a:solidFill>
                      </a:endParaRPr>
                    </a:p>
                  </a:txBody>
                  <a:tcPr/>
                </a:tc>
                <a:tc>
                  <a:txBody>
                    <a:bodyPr/>
                    <a:lstStyle/>
                    <a:p>
                      <a:pPr algn="ctr" rtl="1"/>
                      <a:r>
                        <a:rPr lang="en-US" dirty="0">
                          <a:solidFill>
                            <a:schemeClr val="tx1"/>
                          </a:solidFill>
                        </a:rPr>
                        <a:t>Tenement+ Lower East tour (TBC)</a:t>
                      </a:r>
                      <a:endParaRPr lang="he-IL" dirty="0">
                        <a:solidFill>
                          <a:schemeClr val="tx1"/>
                        </a:solidFill>
                      </a:endParaRPr>
                    </a:p>
                  </a:txBody>
                  <a:tcPr/>
                </a:tc>
                <a:tc>
                  <a:txBody>
                    <a:bodyPr/>
                    <a:lstStyle/>
                    <a:p>
                      <a:pPr algn="ctr" rtl="1"/>
                      <a:r>
                        <a:rPr lang="en-US" dirty="0">
                          <a:solidFill>
                            <a:schemeClr val="tx1"/>
                          </a:solidFill>
                        </a:rPr>
                        <a:t>09:00-12:00</a:t>
                      </a:r>
                      <a:endParaRPr lang="he-IL" dirty="0">
                        <a:solidFill>
                          <a:schemeClr val="tx1"/>
                        </a:solidFill>
                      </a:endParaRPr>
                    </a:p>
                  </a:txBody>
                  <a:tcPr/>
                </a:tc>
                <a:extLst>
                  <a:ext uri="{0D108BD9-81ED-4DB2-BD59-A6C34878D82A}">
                    <a16:rowId xmlns:a16="http://schemas.microsoft.com/office/drawing/2014/main" val="2759021766"/>
                  </a:ext>
                </a:extLst>
              </a:tr>
            </a:tbl>
          </a:graphicData>
        </a:graphic>
      </p:graphicFrame>
    </p:spTree>
    <p:extLst>
      <p:ext uri="{BB962C8B-B14F-4D97-AF65-F5344CB8AC3E}">
        <p14:creationId xmlns:p14="http://schemas.microsoft.com/office/powerpoint/2010/main" val="4729062"/>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357</TotalTime>
  <Words>664</Words>
  <Application>Microsoft Office PowerPoint</Application>
  <PresentationFormat>מסך רחב</PresentationFormat>
  <Paragraphs>142</Paragraphs>
  <Slides>8</Slides>
  <Notes>0</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8</vt:i4>
      </vt:variant>
    </vt:vector>
  </HeadingPairs>
  <TitlesOfParts>
    <vt:vector size="12" baseType="lpstr">
      <vt:lpstr>Arial</vt:lpstr>
      <vt:lpstr>Calibri</vt:lpstr>
      <vt:lpstr>Calibri Light</vt:lpstr>
      <vt:lpstr>ערכת נושא Office</vt:lpstr>
      <vt:lpstr>New York – Between challenges and opportunities</vt:lpstr>
      <vt:lpstr>מצגת של PowerPoint‏</vt:lpstr>
      <vt:lpstr>מצגת של PowerPoint‏</vt:lpstr>
      <vt:lpstr>מצגת של PowerPoint‏</vt:lpstr>
      <vt:lpstr>Tentative schedule- overview- NY</vt:lpstr>
      <vt:lpstr>Thursday  17.6.21</vt:lpstr>
      <vt:lpstr>Group activity – Friday 18.6</vt:lpstr>
      <vt:lpstr>Group Activity- Sunday 20.6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ניו יורק- בין הפערים והחולשות לעוצמה מעצמתית</dc:title>
  <dc:creator>Windows Mail</dc:creator>
  <cp:lastModifiedBy>Windows Mail</cp:lastModifiedBy>
  <cp:revision>3</cp:revision>
  <dcterms:created xsi:type="dcterms:W3CDTF">2021-05-21T16:03:42Z</dcterms:created>
  <dcterms:modified xsi:type="dcterms:W3CDTF">2021-06-07T19:22:08Z</dcterms:modified>
</cp:coreProperties>
</file>