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2" r:id="rId3"/>
    <p:sldId id="261" r:id="rId4"/>
    <p:sldId id="265" r:id="rId5"/>
    <p:sldId id="259" r:id="rId6"/>
    <p:sldId id="266" r:id="rId7"/>
    <p:sldId id="263" r:id="rId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963C75-4D9A-4BAE-BE2C-D50392F4981D}" v="30" dt="2021-05-31T17:38:50.067"/>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13" autoAdjust="0"/>
    <p:restoredTop sz="94660"/>
  </p:normalViewPr>
  <p:slideViewPr>
    <p:cSldViewPr snapToGrid="0">
      <p:cViewPr varScale="1">
        <p:scale>
          <a:sx n="91" d="100"/>
          <a:sy n="91" d="100"/>
        </p:scale>
        <p:origin x="3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ndows Mail" userId="f8496612981ae563" providerId="LiveId" clId="{BF963C75-4D9A-4BAE-BE2C-D50392F4981D}"/>
    <pc:docChg chg="custSel addSld delSld modSld sldOrd">
      <pc:chgData name="Windows Mail" userId="f8496612981ae563" providerId="LiveId" clId="{BF963C75-4D9A-4BAE-BE2C-D50392F4981D}" dt="2021-06-05T16:19:11.016" v="2881" actId="20577"/>
      <pc:docMkLst>
        <pc:docMk/>
      </pc:docMkLst>
      <pc:sldChg chg="modSp mod">
        <pc:chgData name="Windows Mail" userId="f8496612981ae563" providerId="LiveId" clId="{BF963C75-4D9A-4BAE-BE2C-D50392F4981D}" dt="2021-06-05T05:23:04.514" v="2490" actId="20577"/>
        <pc:sldMkLst>
          <pc:docMk/>
          <pc:sldMk cId="2607128260" sldId="256"/>
        </pc:sldMkLst>
        <pc:spChg chg="mod">
          <ac:chgData name="Windows Mail" userId="f8496612981ae563" providerId="LiveId" clId="{BF963C75-4D9A-4BAE-BE2C-D50392F4981D}" dt="2021-06-05T05:21:48.090" v="2433" actId="20577"/>
          <ac:spMkLst>
            <pc:docMk/>
            <pc:sldMk cId="2607128260" sldId="256"/>
            <ac:spMk id="2" creationId="{6D1CA177-2604-437E-ACA3-EEE5BD2BF3C9}"/>
          </ac:spMkLst>
        </pc:spChg>
        <pc:spChg chg="mod">
          <ac:chgData name="Windows Mail" userId="f8496612981ae563" providerId="LiveId" clId="{BF963C75-4D9A-4BAE-BE2C-D50392F4981D}" dt="2021-06-05T05:22:51.999" v="2488" actId="255"/>
          <ac:spMkLst>
            <pc:docMk/>
            <pc:sldMk cId="2607128260" sldId="256"/>
            <ac:spMk id="11" creationId="{7B46B779-F490-47AC-915F-39D47D5E36DC}"/>
          </ac:spMkLst>
        </pc:spChg>
        <pc:spChg chg="mod">
          <ac:chgData name="Windows Mail" userId="f8496612981ae563" providerId="LiveId" clId="{BF963C75-4D9A-4BAE-BE2C-D50392F4981D}" dt="2021-06-05T05:23:04.514" v="2490" actId="20577"/>
          <ac:spMkLst>
            <pc:docMk/>
            <pc:sldMk cId="2607128260" sldId="256"/>
            <ac:spMk id="15" creationId="{A057EFE6-6225-4F1E-816E-046E41C63C12}"/>
          </ac:spMkLst>
        </pc:spChg>
        <pc:spChg chg="mod">
          <ac:chgData name="Windows Mail" userId="f8496612981ae563" providerId="LiveId" clId="{BF963C75-4D9A-4BAE-BE2C-D50392F4981D}" dt="2021-06-05T05:22:09.032" v="2446" actId="20577"/>
          <ac:spMkLst>
            <pc:docMk/>
            <pc:sldMk cId="2607128260" sldId="256"/>
            <ac:spMk id="19" creationId="{C8950CF2-A05D-41FC-AA01-EF97951ECB43}"/>
          </ac:spMkLst>
        </pc:spChg>
      </pc:sldChg>
      <pc:sldChg chg="modSp del mod">
        <pc:chgData name="Windows Mail" userId="f8496612981ae563" providerId="LiveId" clId="{BF963C75-4D9A-4BAE-BE2C-D50392F4981D}" dt="2021-06-01T16:46:36.450" v="1198" actId="47"/>
        <pc:sldMkLst>
          <pc:docMk/>
          <pc:sldMk cId="2086694886" sldId="258"/>
        </pc:sldMkLst>
        <pc:spChg chg="mod">
          <ac:chgData name="Windows Mail" userId="f8496612981ae563" providerId="LiveId" clId="{BF963C75-4D9A-4BAE-BE2C-D50392F4981D}" dt="2021-05-28T20:58:53.992" v="627" actId="20577"/>
          <ac:spMkLst>
            <pc:docMk/>
            <pc:sldMk cId="2086694886" sldId="258"/>
            <ac:spMk id="3" creationId="{A1FCC1C2-E070-400C-901C-890C15D613A0}"/>
          </ac:spMkLst>
        </pc:spChg>
      </pc:sldChg>
      <pc:sldChg chg="modSp mod ord">
        <pc:chgData name="Windows Mail" userId="f8496612981ae563" providerId="LiveId" clId="{BF963C75-4D9A-4BAE-BE2C-D50392F4981D}" dt="2021-06-05T05:29:31.589" v="2854" actId="20577"/>
        <pc:sldMkLst>
          <pc:docMk/>
          <pc:sldMk cId="1856389388" sldId="259"/>
        </pc:sldMkLst>
        <pc:spChg chg="mod">
          <ac:chgData name="Windows Mail" userId="f8496612981ae563" providerId="LiveId" clId="{BF963C75-4D9A-4BAE-BE2C-D50392F4981D}" dt="2021-05-26T17:17:19.846" v="353" actId="14100"/>
          <ac:spMkLst>
            <pc:docMk/>
            <pc:sldMk cId="1856389388" sldId="259"/>
            <ac:spMk id="2" creationId="{BE0CF6D6-7099-4B4E-9716-3081CAC7B132}"/>
          </ac:spMkLst>
        </pc:spChg>
        <pc:graphicFrameChg chg="mod modGraphic">
          <ac:chgData name="Windows Mail" userId="f8496612981ae563" providerId="LiveId" clId="{BF963C75-4D9A-4BAE-BE2C-D50392F4981D}" dt="2021-06-05T05:29:31.589" v="2854" actId="20577"/>
          <ac:graphicFrameMkLst>
            <pc:docMk/>
            <pc:sldMk cId="1856389388" sldId="259"/>
            <ac:graphicFrameMk id="4" creationId="{D8C1FE04-95A6-48BD-BC7D-7F8A9E8D0F35}"/>
          </ac:graphicFrameMkLst>
        </pc:graphicFrameChg>
      </pc:sldChg>
      <pc:sldChg chg="modSp mod">
        <pc:chgData name="Windows Mail" userId="f8496612981ae563" providerId="LiveId" clId="{BF963C75-4D9A-4BAE-BE2C-D50392F4981D}" dt="2021-06-05T05:07:05.887" v="2174" actId="20577"/>
        <pc:sldMkLst>
          <pc:docMk/>
          <pc:sldMk cId="2822312718" sldId="261"/>
        </pc:sldMkLst>
        <pc:spChg chg="mod">
          <ac:chgData name="Windows Mail" userId="f8496612981ae563" providerId="LiveId" clId="{BF963C75-4D9A-4BAE-BE2C-D50392F4981D}" dt="2021-06-05T05:03:02.337" v="2072" actId="20577"/>
          <ac:spMkLst>
            <pc:docMk/>
            <pc:sldMk cId="2822312718" sldId="261"/>
            <ac:spMk id="3" creationId="{D132AA26-29B5-48D3-ABCE-582BC00FFD2B}"/>
          </ac:spMkLst>
        </pc:spChg>
        <pc:spChg chg="mod">
          <ac:chgData name="Windows Mail" userId="f8496612981ae563" providerId="LiveId" clId="{BF963C75-4D9A-4BAE-BE2C-D50392F4981D}" dt="2021-06-05T05:01:23.612" v="1967" actId="20577"/>
          <ac:spMkLst>
            <pc:docMk/>
            <pc:sldMk cId="2822312718" sldId="261"/>
            <ac:spMk id="4" creationId="{CEE7083D-C1D8-4239-928D-0FC44EE288D7}"/>
          </ac:spMkLst>
        </pc:spChg>
        <pc:spChg chg="mod">
          <ac:chgData name="Windows Mail" userId="f8496612981ae563" providerId="LiveId" clId="{BF963C75-4D9A-4BAE-BE2C-D50392F4981D}" dt="2021-06-05T05:01:51.004" v="1991" actId="20577"/>
          <ac:spMkLst>
            <pc:docMk/>
            <pc:sldMk cId="2822312718" sldId="261"/>
            <ac:spMk id="5" creationId="{9EF2DA45-D02C-4E37-AF4F-9455ABEF0B65}"/>
          </ac:spMkLst>
        </pc:spChg>
        <pc:spChg chg="mod">
          <ac:chgData name="Windows Mail" userId="f8496612981ae563" providerId="LiveId" clId="{BF963C75-4D9A-4BAE-BE2C-D50392F4981D}" dt="2021-06-05T05:00:33.419" v="1930" actId="20577"/>
          <ac:spMkLst>
            <pc:docMk/>
            <pc:sldMk cId="2822312718" sldId="261"/>
            <ac:spMk id="6" creationId="{96ED701A-7630-499C-9C00-838004FCA307}"/>
          </ac:spMkLst>
        </pc:spChg>
        <pc:spChg chg="mod">
          <ac:chgData name="Windows Mail" userId="f8496612981ae563" providerId="LiveId" clId="{BF963C75-4D9A-4BAE-BE2C-D50392F4981D}" dt="2021-06-05T05:01:01.802" v="1945" actId="20577"/>
          <ac:spMkLst>
            <pc:docMk/>
            <pc:sldMk cId="2822312718" sldId="261"/>
            <ac:spMk id="7" creationId="{5D8CC2D2-16D0-44BB-93AF-A3BD6B9CC691}"/>
          </ac:spMkLst>
        </pc:spChg>
        <pc:spChg chg="mod">
          <ac:chgData name="Windows Mail" userId="f8496612981ae563" providerId="LiveId" clId="{BF963C75-4D9A-4BAE-BE2C-D50392F4981D}" dt="2021-06-05T05:02:47.966" v="2061" actId="20577"/>
          <ac:spMkLst>
            <pc:docMk/>
            <pc:sldMk cId="2822312718" sldId="261"/>
            <ac:spMk id="8" creationId="{28EBEC4C-70F1-40D7-B69D-BE801B0F3378}"/>
          </ac:spMkLst>
        </pc:spChg>
        <pc:spChg chg="mod">
          <ac:chgData name="Windows Mail" userId="f8496612981ae563" providerId="LiveId" clId="{BF963C75-4D9A-4BAE-BE2C-D50392F4981D}" dt="2021-06-05T05:02:13.449" v="2030" actId="20577"/>
          <ac:spMkLst>
            <pc:docMk/>
            <pc:sldMk cId="2822312718" sldId="261"/>
            <ac:spMk id="9" creationId="{62D3332B-8510-4BAA-ADD7-055C151E9725}"/>
          </ac:spMkLst>
        </pc:spChg>
        <pc:spChg chg="mod">
          <ac:chgData name="Windows Mail" userId="f8496612981ae563" providerId="LiveId" clId="{BF963C75-4D9A-4BAE-BE2C-D50392F4981D}" dt="2021-06-05T05:05:42.036" v="2146" actId="20577"/>
          <ac:spMkLst>
            <pc:docMk/>
            <pc:sldMk cId="2822312718" sldId="261"/>
            <ac:spMk id="15" creationId="{C6C73E41-D0EB-4EC2-8B03-C00E0FE6715E}"/>
          </ac:spMkLst>
        </pc:spChg>
        <pc:spChg chg="mod">
          <ac:chgData name="Windows Mail" userId="f8496612981ae563" providerId="LiveId" clId="{BF963C75-4D9A-4BAE-BE2C-D50392F4981D}" dt="2021-06-05T05:06:15.500" v="2156" actId="20577"/>
          <ac:spMkLst>
            <pc:docMk/>
            <pc:sldMk cId="2822312718" sldId="261"/>
            <ac:spMk id="18" creationId="{7D2A761E-7C5C-49C8-897C-9D86003B144C}"/>
          </ac:spMkLst>
        </pc:spChg>
        <pc:spChg chg="mod">
          <ac:chgData name="Windows Mail" userId="f8496612981ae563" providerId="LiveId" clId="{BF963C75-4D9A-4BAE-BE2C-D50392F4981D}" dt="2021-06-05T05:07:05.887" v="2174" actId="20577"/>
          <ac:spMkLst>
            <pc:docMk/>
            <pc:sldMk cId="2822312718" sldId="261"/>
            <ac:spMk id="21" creationId="{E62ECA12-3DC0-4E90-9F0E-83BEBAA99527}"/>
          </ac:spMkLst>
        </pc:spChg>
        <pc:spChg chg="mod">
          <ac:chgData name="Windows Mail" userId="f8496612981ae563" providerId="LiveId" clId="{BF963C75-4D9A-4BAE-BE2C-D50392F4981D}" dt="2021-06-05T05:05:08.174" v="2124" actId="20577"/>
          <ac:spMkLst>
            <pc:docMk/>
            <pc:sldMk cId="2822312718" sldId="261"/>
            <ac:spMk id="24" creationId="{5BBE8E99-BBB5-4EEA-AF8D-3A62FFF86A99}"/>
          </ac:spMkLst>
        </pc:spChg>
      </pc:sldChg>
      <pc:sldChg chg="addSp modSp new mod">
        <pc:chgData name="Windows Mail" userId="f8496612981ae563" providerId="LiveId" clId="{BF963C75-4D9A-4BAE-BE2C-D50392F4981D}" dt="2021-05-28T07:42:10.097" v="587" actId="20577"/>
        <pc:sldMkLst>
          <pc:docMk/>
          <pc:sldMk cId="3758325640" sldId="262"/>
        </pc:sldMkLst>
        <pc:spChg chg="add mod">
          <ac:chgData name="Windows Mail" userId="f8496612981ae563" providerId="LiveId" clId="{BF963C75-4D9A-4BAE-BE2C-D50392F4981D}" dt="2021-05-28T07:42:10.097" v="587" actId="20577"/>
          <ac:spMkLst>
            <pc:docMk/>
            <pc:sldMk cId="3758325640" sldId="262"/>
            <ac:spMk id="3" creationId="{02F70777-1A28-4B60-BD5E-34AAC4849073}"/>
          </ac:spMkLst>
        </pc:spChg>
      </pc:sldChg>
      <pc:sldChg chg="modSp new mod">
        <pc:chgData name="Windows Mail" userId="f8496612981ae563" providerId="LiveId" clId="{BF963C75-4D9A-4BAE-BE2C-D50392F4981D}" dt="2021-06-05T05:28:50.373" v="2832" actId="20577"/>
        <pc:sldMkLst>
          <pc:docMk/>
          <pc:sldMk cId="3434815390" sldId="263"/>
        </pc:sldMkLst>
        <pc:spChg chg="mod">
          <ac:chgData name="Windows Mail" userId="f8496612981ae563" providerId="LiveId" clId="{BF963C75-4D9A-4BAE-BE2C-D50392F4981D}" dt="2021-05-31T17:24:45.560" v="1083" actId="20577"/>
          <ac:spMkLst>
            <pc:docMk/>
            <pc:sldMk cId="3434815390" sldId="263"/>
            <ac:spMk id="2" creationId="{C2AF46CD-64AC-47FF-87BB-0449787DB3B8}"/>
          </ac:spMkLst>
        </pc:spChg>
        <pc:spChg chg="mod">
          <ac:chgData name="Windows Mail" userId="f8496612981ae563" providerId="LiveId" clId="{BF963C75-4D9A-4BAE-BE2C-D50392F4981D}" dt="2021-06-05T05:28:50.373" v="2832" actId="20577"/>
          <ac:spMkLst>
            <pc:docMk/>
            <pc:sldMk cId="3434815390" sldId="263"/>
            <ac:spMk id="3" creationId="{600319A0-E947-4714-AF95-470D21775E1D}"/>
          </ac:spMkLst>
        </pc:spChg>
      </pc:sldChg>
      <pc:sldChg chg="addSp delSp modSp new del mod">
        <pc:chgData name="Windows Mail" userId="f8496612981ae563" providerId="LiveId" clId="{BF963C75-4D9A-4BAE-BE2C-D50392F4981D}" dt="2021-05-31T17:40:43.474" v="1195" actId="47"/>
        <pc:sldMkLst>
          <pc:docMk/>
          <pc:sldMk cId="2072386550" sldId="264"/>
        </pc:sldMkLst>
        <pc:spChg chg="add">
          <ac:chgData name="Windows Mail" userId="f8496612981ae563" providerId="LiveId" clId="{BF963C75-4D9A-4BAE-BE2C-D50392F4981D}" dt="2021-05-31T17:30:05.453" v="1143"/>
          <ac:spMkLst>
            <pc:docMk/>
            <pc:sldMk cId="2072386550" sldId="264"/>
            <ac:spMk id="2" creationId="{04D2048D-379F-4D61-9454-66051C86C84E}"/>
          </ac:spMkLst>
        </pc:spChg>
        <pc:spChg chg="add mod">
          <ac:chgData name="Windows Mail" userId="f8496612981ae563" providerId="LiveId" clId="{BF963C75-4D9A-4BAE-BE2C-D50392F4981D}" dt="2021-05-31T17:34:48.536" v="1169" actId="20577"/>
          <ac:spMkLst>
            <pc:docMk/>
            <pc:sldMk cId="2072386550" sldId="264"/>
            <ac:spMk id="3" creationId="{E9949AB4-EE93-4A34-B54E-853C1C1C11C1}"/>
          </ac:spMkLst>
        </pc:spChg>
        <pc:spChg chg="add mod">
          <ac:chgData name="Windows Mail" userId="f8496612981ae563" providerId="LiveId" clId="{BF963C75-4D9A-4BAE-BE2C-D50392F4981D}" dt="2021-05-31T17:34:35.502" v="1168" actId="14100"/>
          <ac:spMkLst>
            <pc:docMk/>
            <pc:sldMk cId="2072386550" sldId="264"/>
            <ac:spMk id="5" creationId="{13E91F4C-411A-400A-B6BA-67B6363FB378}"/>
          </ac:spMkLst>
        </pc:spChg>
        <pc:spChg chg="add mod">
          <ac:chgData name="Windows Mail" userId="f8496612981ae563" providerId="LiveId" clId="{BF963C75-4D9A-4BAE-BE2C-D50392F4981D}" dt="2021-05-31T17:35:31.100" v="1170" actId="20577"/>
          <ac:spMkLst>
            <pc:docMk/>
            <pc:sldMk cId="2072386550" sldId="264"/>
            <ac:spMk id="6" creationId="{860C359C-DDA9-432D-ADCF-160BB5DA4602}"/>
          </ac:spMkLst>
        </pc:spChg>
        <pc:spChg chg="add mod">
          <ac:chgData name="Windows Mail" userId="f8496612981ae563" providerId="LiveId" clId="{BF963C75-4D9A-4BAE-BE2C-D50392F4981D}" dt="2021-05-31T17:33:23.732" v="1152" actId="6549"/>
          <ac:spMkLst>
            <pc:docMk/>
            <pc:sldMk cId="2072386550" sldId="264"/>
            <ac:spMk id="7" creationId="{2CC7A5B6-F401-4CEF-92B0-A94392DB637E}"/>
          </ac:spMkLst>
        </pc:spChg>
        <pc:picChg chg="add del mod">
          <ac:chgData name="Windows Mail" userId="f8496612981ae563" providerId="LiveId" clId="{BF963C75-4D9A-4BAE-BE2C-D50392F4981D}" dt="2021-05-31T17:33:36.234" v="1154" actId="478"/>
          <ac:picMkLst>
            <pc:docMk/>
            <pc:sldMk cId="2072386550" sldId="264"/>
            <ac:picMk id="1026" creationId="{4D408B04-F03F-4FB0-B1EC-3B0A53E5CEAE}"/>
          </ac:picMkLst>
        </pc:picChg>
        <pc:picChg chg="add mod">
          <ac:chgData name="Windows Mail" userId="f8496612981ae563" providerId="LiveId" clId="{BF963C75-4D9A-4BAE-BE2C-D50392F4981D}" dt="2021-05-31T17:33:32.382" v="1153" actId="14100"/>
          <ac:picMkLst>
            <pc:docMk/>
            <pc:sldMk cId="2072386550" sldId="264"/>
            <ac:picMk id="1029" creationId="{825FC5AB-C7D4-488D-AA0F-910614DBACB4}"/>
          </ac:picMkLst>
        </pc:picChg>
      </pc:sldChg>
      <pc:sldChg chg="addSp modSp new mod ord">
        <pc:chgData name="Windows Mail" userId="f8496612981ae563" providerId="LiveId" clId="{BF963C75-4D9A-4BAE-BE2C-D50392F4981D}" dt="2021-05-31T17:42:01.218" v="1197"/>
        <pc:sldMkLst>
          <pc:docMk/>
          <pc:sldMk cId="2350455385" sldId="265"/>
        </pc:sldMkLst>
        <pc:spChg chg="add mod">
          <ac:chgData name="Windows Mail" userId="f8496612981ae563" providerId="LiveId" clId="{BF963C75-4D9A-4BAE-BE2C-D50392F4981D}" dt="2021-05-31T17:40:22.561" v="1193" actId="20577"/>
          <ac:spMkLst>
            <pc:docMk/>
            <pc:sldMk cId="2350455385" sldId="265"/>
            <ac:spMk id="3" creationId="{926EE03B-670F-4E68-A919-2A0BDE8F5C1F}"/>
          </ac:spMkLst>
        </pc:spChg>
        <pc:picChg chg="add mod">
          <ac:chgData name="Windows Mail" userId="f8496612981ae563" providerId="LiveId" clId="{BF963C75-4D9A-4BAE-BE2C-D50392F4981D}" dt="2021-05-31T17:40:38.910" v="1194" actId="1076"/>
          <ac:picMkLst>
            <pc:docMk/>
            <pc:sldMk cId="2350455385" sldId="265"/>
            <ac:picMk id="4" creationId="{AF5E743D-D336-4290-92D4-EAB02C7324E7}"/>
          </ac:picMkLst>
        </pc:picChg>
      </pc:sldChg>
      <pc:sldChg chg="addSp delSp modSp new mod ord">
        <pc:chgData name="Windows Mail" userId="f8496612981ae563" providerId="LiveId" clId="{BF963C75-4D9A-4BAE-BE2C-D50392F4981D}" dt="2021-06-05T16:19:11.016" v="2881" actId="20577"/>
        <pc:sldMkLst>
          <pc:docMk/>
          <pc:sldMk cId="994251582" sldId="266"/>
        </pc:sldMkLst>
        <pc:spChg chg="mod">
          <ac:chgData name="Windows Mail" userId="f8496612981ae563" providerId="LiveId" clId="{BF963C75-4D9A-4BAE-BE2C-D50392F4981D}" dt="2021-06-05T16:19:11.016" v="2881" actId="20577"/>
          <ac:spMkLst>
            <pc:docMk/>
            <pc:sldMk cId="994251582" sldId="266"/>
            <ac:spMk id="2" creationId="{D7B7D39A-2DA8-470B-B6B9-F5A8FC79BF11}"/>
          </ac:spMkLst>
        </pc:spChg>
        <pc:spChg chg="del">
          <ac:chgData name="Windows Mail" userId="f8496612981ae563" providerId="LiveId" clId="{BF963C75-4D9A-4BAE-BE2C-D50392F4981D}" dt="2021-06-03T20:02:59.423" v="1259" actId="3680"/>
          <ac:spMkLst>
            <pc:docMk/>
            <pc:sldMk cId="994251582" sldId="266"/>
            <ac:spMk id="3" creationId="{28C83699-5BC1-4C95-A5AB-4D8E091D0275}"/>
          </ac:spMkLst>
        </pc:spChg>
        <pc:graphicFrameChg chg="add mod ord modGraphic">
          <ac:chgData name="Windows Mail" userId="f8496612981ae563" providerId="LiveId" clId="{BF963C75-4D9A-4BAE-BE2C-D50392F4981D}" dt="2021-06-03T20:24:56.389" v="1655" actId="20577"/>
          <ac:graphicFrameMkLst>
            <pc:docMk/>
            <pc:sldMk cId="994251582" sldId="266"/>
            <ac:graphicFrameMk id="4" creationId="{DB1D50F0-C381-42CF-B723-23F6D0867065}"/>
          </ac:graphicFrameMkLst>
        </pc:graphicFrameChg>
        <pc:graphicFrameChg chg="add mod modGraphic">
          <ac:chgData name="Windows Mail" userId="f8496612981ae563" providerId="LiveId" clId="{BF963C75-4D9A-4BAE-BE2C-D50392F4981D}" dt="2021-06-05T05:13:51.130" v="2379" actId="20577"/>
          <ac:graphicFrameMkLst>
            <pc:docMk/>
            <pc:sldMk cId="994251582" sldId="266"/>
            <ac:graphicFrameMk id="5" creationId="{F6F2C964-F43A-4893-A096-292400254515}"/>
          </ac:graphicFrameMkLst>
        </pc:graphicFrameChg>
        <pc:graphicFrameChg chg="add mod modGraphic">
          <ac:chgData name="Windows Mail" userId="f8496612981ae563" providerId="LiveId" clId="{BF963C75-4D9A-4BAE-BE2C-D50392F4981D}" dt="2021-06-05T16:18:00.091" v="2871" actId="20577"/>
          <ac:graphicFrameMkLst>
            <pc:docMk/>
            <pc:sldMk cId="994251582" sldId="266"/>
            <ac:graphicFrameMk id="6" creationId="{9F616C1B-D890-40F3-808E-27CE6024B888}"/>
          </ac:graphicFrameMkLst>
        </pc:graphicFrameChg>
        <pc:graphicFrameChg chg="add mod modGraphic">
          <ac:chgData name="Windows Mail" userId="f8496612981ae563" providerId="LiveId" clId="{BF963C75-4D9A-4BAE-BE2C-D50392F4981D}" dt="2021-06-05T16:17:14.621" v="2855" actId="20577"/>
          <ac:graphicFrameMkLst>
            <pc:docMk/>
            <pc:sldMk cId="994251582" sldId="266"/>
            <ac:graphicFrameMk id="7" creationId="{91A781F4-DDBD-4FE0-A111-92D7B72066CC}"/>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1031365-F999-4329-AAD8-FF29C01DE49A}"/>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FE09CDC8-AD72-4A36-9F66-063922EB0D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D55244E2-4CF8-420D-ACFD-202B9243FCEB}"/>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9BBF9536-2734-4C8B-BD03-0AD587CFB1E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B9492EF-9BE3-4AE5-84ED-2360C3565390}"/>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12040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930D132-7423-4FB9-B84D-54CA39C4FB5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33DCC7E4-9D00-437D-913C-01B9F984BB7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6D9CAE5-FE42-4341-A871-C1AEBABB56CC}"/>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06B7BC71-BF5C-4A06-9A3A-26332AE0A99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8391999-B006-4C69-8EB8-0121766939A9}"/>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85266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935D8B0-B56E-4CC8-96D4-339E6261A7C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B5C8ADA-23EE-4C61-B0AD-FAC8E7643161}"/>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3DFE695-3B23-493F-8577-E6EB5B35565B}"/>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83C7C505-D0F5-4900-9068-019D244A353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21F34FF-5C35-42D7-BB77-0DB1DBC6F2C4}"/>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90255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C25DEA3-7E12-4460-A9DA-C304C242BF7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446F9C1-8625-4106-B77D-B33B98F4DC8D}"/>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EFE64D3-4995-4132-87BE-5A8498748F9D}"/>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1CE35ACD-432A-45B1-A0F0-305B2D79C39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C50266D-A98A-4E2F-BD62-914D2043E5D8}"/>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160140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1D67A8-BE8D-41C4-A734-A564D6EFDF6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C99A515-5372-4BB4-A606-83607A068A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8F914ABD-486E-41BA-86F8-6C4B267F1AA5}"/>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77BCEC15-E181-433A-9149-D4DC4ADEF53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BD9EC78-CE11-428C-A16A-278974E6B1F0}"/>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631212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28F91CA-D531-4CAE-A5BC-DC152B87E05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E2545F4-7FBB-4C9D-A263-1F516F8F98E9}"/>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411DD73-3209-48FE-AA37-7376AFAFFD1B}"/>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2F5D74B0-53B7-4FCC-B81B-81FB687C09AC}"/>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6" name="מציין מיקום של כותרת תחתונה 5">
            <a:extLst>
              <a:ext uri="{FF2B5EF4-FFF2-40B4-BE49-F238E27FC236}">
                <a16:creationId xmlns:a16="http://schemas.microsoft.com/office/drawing/2014/main" id="{4877E6E3-C943-42D6-9369-4EE4F0E8C925}"/>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A28F2CF-C879-46A9-A978-9AB42F6E8E6C}"/>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11797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5C7713A-788B-472D-A293-155F382C8CE3}"/>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E32BA96-C807-4777-BEB6-E7DBE1B0B2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D46808B1-5E27-415A-BED0-E41D99FA327C}"/>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80DB0BD-B572-427F-8D29-4ECDFD3598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BC3E671-567F-44BE-8493-0DDF7F092820}"/>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269F065F-2988-4CE0-9980-CC0E839906B9}"/>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8" name="מציין מיקום של כותרת תחתונה 7">
            <a:extLst>
              <a:ext uri="{FF2B5EF4-FFF2-40B4-BE49-F238E27FC236}">
                <a16:creationId xmlns:a16="http://schemas.microsoft.com/office/drawing/2014/main" id="{0195F126-B610-456E-BB45-BE6770DF4641}"/>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BCE4517B-3C42-42AE-8B65-828863AF40F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221005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879E236-5E9C-4A7E-B9BE-7A2B19C3224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0A70CE5-C516-42B8-9D9B-BB32DE95B01D}"/>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4" name="מציין מיקום של כותרת תחתונה 3">
            <a:extLst>
              <a:ext uri="{FF2B5EF4-FFF2-40B4-BE49-F238E27FC236}">
                <a16:creationId xmlns:a16="http://schemas.microsoft.com/office/drawing/2014/main" id="{56D20F24-8BCA-4633-B186-BCAA76185642}"/>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8ABF24F-54E3-4FB7-8C4C-892CCFE7B8D8}"/>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40716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692D232B-CDB5-4DDA-9145-F18107EB16AD}"/>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3" name="מציין מיקום של כותרת תחתונה 2">
            <a:extLst>
              <a:ext uri="{FF2B5EF4-FFF2-40B4-BE49-F238E27FC236}">
                <a16:creationId xmlns:a16="http://schemas.microsoft.com/office/drawing/2014/main" id="{39903174-13A6-48D6-8F5C-6031EF281FD5}"/>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B8AFED06-6ADC-4620-BE98-1131245EDE7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58008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7A97B2-B13D-4941-B59D-C70A698E368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0306C39-3AA5-4654-A728-448529C866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D909B17-9229-41F7-80F8-A9E8E842E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C96A4A0-4327-4612-A33D-34CA271D3AFA}"/>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6" name="מציין מיקום של כותרת תחתונה 5">
            <a:extLst>
              <a:ext uri="{FF2B5EF4-FFF2-40B4-BE49-F238E27FC236}">
                <a16:creationId xmlns:a16="http://schemas.microsoft.com/office/drawing/2014/main" id="{E594825F-B2CD-47FB-8A4D-F3294E7F6E1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2915B65-63AE-401E-9555-33DCB2047DCC}"/>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354977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984EE70-55CB-427F-8340-E1A4E637CAB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D7FFBEC-7FF7-48DE-814E-5CE08F82A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82ECCCD-26EC-4CCE-AF35-7C7D89EC4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E51BDBB-D8DC-4A38-BA0D-911718F584CC}"/>
              </a:ext>
            </a:extLst>
          </p:cNvPr>
          <p:cNvSpPr>
            <a:spLocks noGrp="1"/>
          </p:cNvSpPr>
          <p:nvPr>
            <p:ph type="dt" sz="half" idx="10"/>
          </p:nvPr>
        </p:nvSpPr>
        <p:spPr/>
        <p:txBody>
          <a:bodyPr/>
          <a:lstStyle/>
          <a:p>
            <a:fld id="{B0437001-B7F2-497E-9E80-5EAD66C36E29}" type="datetimeFigureOut">
              <a:rPr lang="he-IL" smtClean="0"/>
              <a:t>כ"ה/סיון/תשפ"א</a:t>
            </a:fld>
            <a:endParaRPr lang="he-IL"/>
          </a:p>
        </p:txBody>
      </p:sp>
      <p:sp>
        <p:nvSpPr>
          <p:cNvPr id="6" name="מציין מיקום של כותרת תחתונה 5">
            <a:extLst>
              <a:ext uri="{FF2B5EF4-FFF2-40B4-BE49-F238E27FC236}">
                <a16:creationId xmlns:a16="http://schemas.microsoft.com/office/drawing/2014/main" id="{2B7CE643-2051-4F17-B01E-70B050A39BF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63E476F0-0B1B-4912-BBAE-ADC2A51023D6}"/>
              </a:ext>
            </a:extLst>
          </p:cNvPr>
          <p:cNvSpPr>
            <a:spLocks noGrp="1"/>
          </p:cNvSpPr>
          <p:nvPr>
            <p:ph type="sldNum" sz="quarter" idx="12"/>
          </p:nvPr>
        </p:nvSpPr>
        <p:spPr/>
        <p:txBody>
          <a:bodyPr/>
          <a:lstStyle/>
          <a:p>
            <a:fld id="{E79F072C-3EA6-4ECC-9BFD-8C8789B91993}" type="slidenum">
              <a:rPr lang="he-IL" smtClean="0"/>
              <a:t>‹#›</a:t>
            </a:fld>
            <a:endParaRPr lang="he-IL"/>
          </a:p>
        </p:txBody>
      </p:sp>
    </p:spTree>
    <p:extLst>
      <p:ext uri="{BB962C8B-B14F-4D97-AF65-F5344CB8AC3E}">
        <p14:creationId xmlns:p14="http://schemas.microsoft.com/office/powerpoint/2010/main" val="4113636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C537C2ED-3651-4FCD-B3BD-AD651ADECAB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98FE19E-B269-42FE-888B-3DA35979189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955F095-FBEF-4D2D-95AB-89DB068B7CD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437001-B7F2-497E-9E80-5EAD66C36E29}" type="datetimeFigureOut">
              <a:rPr lang="he-IL" smtClean="0"/>
              <a:t>כ"ה/סיון/תשפ"א</a:t>
            </a:fld>
            <a:endParaRPr lang="he-IL"/>
          </a:p>
        </p:txBody>
      </p:sp>
      <p:sp>
        <p:nvSpPr>
          <p:cNvPr id="5" name="מציין מיקום של כותרת תחתונה 4">
            <a:extLst>
              <a:ext uri="{FF2B5EF4-FFF2-40B4-BE49-F238E27FC236}">
                <a16:creationId xmlns:a16="http://schemas.microsoft.com/office/drawing/2014/main" id="{97999476-1549-47D9-BBCC-3D0BDB9AA1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C049B1F5-4815-45F2-8F70-F4FB83ECCD4A}"/>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79F072C-3EA6-4ECC-9BFD-8C8789B91993}" type="slidenum">
              <a:rPr lang="he-IL" smtClean="0"/>
              <a:t>‹#›</a:t>
            </a:fld>
            <a:endParaRPr lang="he-IL"/>
          </a:p>
        </p:txBody>
      </p:sp>
    </p:spTree>
    <p:extLst>
      <p:ext uri="{BB962C8B-B14F-4D97-AF65-F5344CB8AC3E}">
        <p14:creationId xmlns:p14="http://schemas.microsoft.com/office/powerpoint/2010/main" val="3225095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1CA177-2604-437E-ACA3-EEE5BD2BF3C9}"/>
              </a:ext>
            </a:extLst>
          </p:cNvPr>
          <p:cNvSpPr>
            <a:spLocks noGrp="1"/>
          </p:cNvSpPr>
          <p:nvPr>
            <p:ph type="ctrTitle"/>
          </p:nvPr>
        </p:nvSpPr>
        <p:spPr>
          <a:xfrm>
            <a:off x="1524000" y="642027"/>
            <a:ext cx="9144000" cy="1655762"/>
          </a:xfrm>
        </p:spPr>
        <p:txBody>
          <a:bodyPr>
            <a:normAutofit/>
          </a:bodyPr>
          <a:lstStyle/>
          <a:p>
            <a:r>
              <a:rPr lang="en-US" sz="5400" b="1" dirty="0"/>
              <a:t>New York- Between challenges and opportunities</a:t>
            </a:r>
            <a:endParaRPr lang="he-IL" sz="5400" b="1" dirty="0"/>
          </a:p>
        </p:txBody>
      </p:sp>
      <p:sp>
        <p:nvSpPr>
          <p:cNvPr id="3" name="כותרת משנה 2">
            <a:extLst>
              <a:ext uri="{FF2B5EF4-FFF2-40B4-BE49-F238E27FC236}">
                <a16:creationId xmlns:a16="http://schemas.microsoft.com/office/drawing/2014/main" id="{710B3CDE-7917-4808-A6BC-E9C913A82435}"/>
              </a:ext>
            </a:extLst>
          </p:cNvPr>
          <p:cNvSpPr>
            <a:spLocks noGrp="1"/>
          </p:cNvSpPr>
          <p:nvPr>
            <p:ph type="subTitle" idx="1"/>
          </p:nvPr>
        </p:nvSpPr>
        <p:spPr>
          <a:xfrm>
            <a:off x="1524000" y="4253218"/>
            <a:ext cx="9144000" cy="2244858"/>
          </a:xfrm>
        </p:spPr>
        <p:txBody>
          <a:bodyPr>
            <a:normAutofit lnSpcReduction="10000"/>
          </a:bodyPr>
          <a:lstStyle/>
          <a:p>
            <a:pPr algn="r"/>
            <a:r>
              <a:rPr lang="he-IL" sz="3600" dirty="0"/>
              <a:t>סיורים </a:t>
            </a:r>
            <a:r>
              <a:rPr lang="he-IL" sz="3600" dirty="0" err="1"/>
              <a:t>צוותיים</a:t>
            </a:r>
            <a:r>
              <a:rPr lang="he-IL" sz="3600" dirty="0"/>
              <a:t>- האתגרים, "אמריקה האחרת"</a:t>
            </a:r>
          </a:p>
          <a:p>
            <a:pPr algn="r"/>
            <a:r>
              <a:rPr lang="he-IL" sz="3600" dirty="0"/>
              <a:t>וושינגטון- מוקד העוצמה הקשה של מעצמת העל</a:t>
            </a:r>
          </a:p>
          <a:p>
            <a:pPr algn="r"/>
            <a:r>
              <a:rPr lang="he-IL" sz="3600" dirty="0"/>
              <a:t>ניו יורק- מוקד העוצמה הרכה של מעצמת העל</a:t>
            </a:r>
          </a:p>
          <a:p>
            <a:pPr algn="r"/>
            <a:r>
              <a:rPr lang="he-IL" sz="3600" dirty="0"/>
              <a:t>פרט, ממשל, חברה אזרחית</a:t>
            </a:r>
          </a:p>
          <a:p>
            <a:pPr algn="r"/>
            <a:endParaRPr lang="he-IL" sz="3600" dirty="0"/>
          </a:p>
          <a:p>
            <a:pPr algn="r"/>
            <a:endParaRPr lang="he-IL" sz="3600" dirty="0"/>
          </a:p>
          <a:p>
            <a:pPr algn="r"/>
            <a:endParaRPr lang="he-IL" sz="3600" dirty="0"/>
          </a:p>
          <a:p>
            <a:pPr algn="r"/>
            <a:endParaRPr lang="he-IL" sz="3600" dirty="0"/>
          </a:p>
        </p:txBody>
      </p:sp>
      <p:grpSp>
        <p:nvGrpSpPr>
          <p:cNvPr id="5" name="קבוצה 4">
            <a:extLst>
              <a:ext uri="{FF2B5EF4-FFF2-40B4-BE49-F238E27FC236}">
                <a16:creationId xmlns:a16="http://schemas.microsoft.com/office/drawing/2014/main" id="{77C9E2C9-0508-448B-A9B3-14A9EAC04893}"/>
              </a:ext>
            </a:extLst>
          </p:cNvPr>
          <p:cNvGrpSpPr/>
          <p:nvPr/>
        </p:nvGrpSpPr>
        <p:grpSpPr>
          <a:xfrm>
            <a:off x="1993181" y="2428848"/>
            <a:ext cx="2327158" cy="1396295"/>
            <a:chOff x="7786" y="2169191"/>
            <a:chExt cx="2327158" cy="1396295"/>
          </a:xfrm>
        </p:grpSpPr>
        <p:sp>
          <p:nvSpPr>
            <p:cNvPr id="18" name="מלבן: פינות מעוגלות 17">
              <a:extLst>
                <a:ext uri="{FF2B5EF4-FFF2-40B4-BE49-F238E27FC236}">
                  <a16:creationId xmlns:a16="http://schemas.microsoft.com/office/drawing/2014/main" id="{2632FF5F-04EC-43C2-BCEF-89C11132FFED}"/>
                </a:ext>
              </a:extLst>
            </p:cNvPr>
            <p:cNvSpPr/>
            <p:nvPr/>
          </p:nvSpPr>
          <p:spPr>
            <a:xfrm>
              <a:off x="7786" y="2169191"/>
              <a:ext cx="2327158" cy="139629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מלבן: פינות מעוגלות 4">
              <a:extLst>
                <a:ext uri="{FF2B5EF4-FFF2-40B4-BE49-F238E27FC236}">
                  <a16:creationId xmlns:a16="http://schemas.microsoft.com/office/drawing/2014/main" id="{C8950CF2-A05D-41FC-AA01-EF97951ECB43}"/>
                </a:ext>
              </a:extLst>
            </p:cNvPr>
            <p:cNvSpPr txBox="1"/>
            <p:nvPr/>
          </p:nvSpPr>
          <p:spPr>
            <a:xfrm>
              <a:off x="48682" y="2210087"/>
              <a:ext cx="2245366" cy="1314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en-US" sz="4000" kern="1200" dirty="0"/>
                <a:t>T</a:t>
              </a:r>
              <a:r>
                <a:rPr lang="en-US" sz="4000" dirty="0"/>
                <a:t>eam tour</a:t>
              </a:r>
              <a:endParaRPr lang="he-IL" sz="4000" kern="1200" dirty="0"/>
            </a:p>
          </p:txBody>
        </p:sp>
      </p:grpSp>
      <p:grpSp>
        <p:nvGrpSpPr>
          <p:cNvPr id="6" name="קבוצה 5">
            <a:extLst>
              <a:ext uri="{FF2B5EF4-FFF2-40B4-BE49-F238E27FC236}">
                <a16:creationId xmlns:a16="http://schemas.microsoft.com/office/drawing/2014/main" id="{4A5979AF-A371-4961-9385-E9B279D9F275}"/>
              </a:ext>
            </a:extLst>
          </p:cNvPr>
          <p:cNvGrpSpPr/>
          <p:nvPr/>
        </p:nvGrpSpPr>
        <p:grpSpPr>
          <a:xfrm>
            <a:off x="4553055" y="2838428"/>
            <a:ext cx="493357" cy="577135"/>
            <a:chOff x="2567660" y="2578771"/>
            <a:chExt cx="493357" cy="577135"/>
          </a:xfrm>
        </p:grpSpPr>
        <p:sp>
          <p:nvSpPr>
            <p:cNvPr id="16" name="חץ: ימינה 15">
              <a:extLst>
                <a:ext uri="{FF2B5EF4-FFF2-40B4-BE49-F238E27FC236}">
                  <a16:creationId xmlns:a16="http://schemas.microsoft.com/office/drawing/2014/main" id="{75BA3E6C-B774-4BA7-BA16-EB5D1F3A2440}"/>
                </a:ext>
              </a:extLst>
            </p:cNvPr>
            <p:cNvSpPr/>
            <p:nvPr/>
          </p:nvSpPr>
          <p:spPr>
            <a:xfrm>
              <a:off x="2567660" y="2578771"/>
              <a:ext cx="493357" cy="577135"/>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חץ: ימינה 6">
              <a:extLst>
                <a:ext uri="{FF2B5EF4-FFF2-40B4-BE49-F238E27FC236}">
                  <a16:creationId xmlns:a16="http://schemas.microsoft.com/office/drawing/2014/main" id="{09460404-16CA-45E7-B71A-4F0BA9AB1887}"/>
                </a:ext>
              </a:extLst>
            </p:cNvPr>
            <p:cNvSpPr txBox="1"/>
            <p:nvPr/>
          </p:nvSpPr>
          <p:spPr>
            <a:xfrm>
              <a:off x="2567660" y="2694198"/>
              <a:ext cx="345350" cy="3462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155700" rtl="1">
                <a:lnSpc>
                  <a:spcPct val="90000"/>
                </a:lnSpc>
                <a:spcBef>
                  <a:spcPct val="0"/>
                </a:spcBef>
                <a:spcAft>
                  <a:spcPct val="35000"/>
                </a:spcAft>
                <a:buNone/>
              </a:pPr>
              <a:endParaRPr lang="he-IL" sz="2600" kern="1200"/>
            </a:p>
          </p:txBody>
        </p:sp>
      </p:grpSp>
      <p:grpSp>
        <p:nvGrpSpPr>
          <p:cNvPr id="7" name="קבוצה 6">
            <a:extLst>
              <a:ext uri="{FF2B5EF4-FFF2-40B4-BE49-F238E27FC236}">
                <a16:creationId xmlns:a16="http://schemas.microsoft.com/office/drawing/2014/main" id="{A0ADA984-629B-4BEB-B3CF-45EFA850F541}"/>
              </a:ext>
            </a:extLst>
          </p:cNvPr>
          <p:cNvGrpSpPr/>
          <p:nvPr/>
        </p:nvGrpSpPr>
        <p:grpSpPr>
          <a:xfrm>
            <a:off x="5251202" y="2428848"/>
            <a:ext cx="2327158" cy="1396295"/>
            <a:chOff x="3265807" y="2169191"/>
            <a:chExt cx="2327158" cy="1396295"/>
          </a:xfrm>
        </p:grpSpPr>
        <p:sp>
          <p:nvSpPr>
            <p:cNvPr id="14" name="מלבן: פינות מעוגלות 13">
              <a:extLst>
                <a:ext uri="{FF2B5EF4-FFF2-40B4-BE49-F238E27FC236}">
                  <a16:creationId xmlns:a16="http://schemas.microsoft.com/office/drawing/2014/main" id="{44705569-855F-4BFC-AB64-98A62958EFE1}"/>
                </a:ext>
              </a:extLst>
            </p:cNvPr>
            <p:cNvSpPr/>
            <p:nvPr/>
          </p:nvSpPr>
          <p:spPr>
            <a:xfrm>
              <a:off x="3265807" y="2169191"/>
              <a:ext cx="2327158" cy="139629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מלבן: פינות מעוגלות 8">
              <a:extLst>
                <a:ext uri="{FF2B5EF4-FFF2-40B4-BE49-F238E27FC236}">
                  <a16:creationId xmlns:a16="http://schemas.microsoft.com/office/drawing/2014/main" id="{A057EFE6-6225-4F1E-816E-046E41C63C12}"/>
                </a:ext>
              </a:extLst>
            </p:cNvPr>
            <p:cNvSpPr txBox="1"/>
            <p:nvPr/>
          </p:nvSpPr>
          <p:spPr>
            <a:xfrm>
              <a:off x="3306703" y="2210087"/>
              <a:ext cx="2245366" cy="1314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en-US" sz="4000" kern="1200" dirty="0"/>
                <a:t>N</a:t>
              </a:r>
              <a:r>
                <a:rPr lang="en-US" sz="4000" dirty="0"/>
                <a:t>ew York</a:t>
              </a:r>
              <a:endParaRPr lang="he-IL" sz="4000" kern="1200" dirty="0"/>
            </a:p>
          </p:txBody>
        </p:sp>
      </p:grpSp>
      <p:grpSp>
        <p:nvGrpSpPr>
          <p:cNvPr id="8" name="קבוצה 7">
            <a:extLst>
              <a:ext uri="{FF2B5EF4-FFF2-40B4-BE49-F238E27FC236}">
                <a16:creationId xmlns:a16="http://schemas.microsoft.com/office/drawing/2014/main" id="{308032A9-A7CA-4C49-BB55-4583AAE66607}"/>
              </a:ext>
            </a:extLst>
          </p:cNvPr>
          <p:cNvGrpSpPr/>
          <p:nvPr/>
        </p:nvGrpSpPr>
        <p:grpSpPr>
          <a:xfrm>
            <a:off x="7811077" y="2838428"/>
            <a:ext cx="493357" cy="577135"/>
            <a:chOff x="5825682" y="2578771"/>
            <a:chExt cx="493357" cy="577135"/>
          </a:xfrm>
        </p:grpSpPr>
        <p:sp>
          <p:nvSpPr>
            <p:cNvPr id="12" name="חץ: ימינה 11">
              <a:extLst>
                <a:ext uri="{FF2B5EF4-FFF2-40B4-BE49-F238E27FC236}">
                  <a16:creationId xmlns:a16="http://schemas.microsoft.com/office/drawing/2014/main" id="{762E48AE-71F3-4C4C-A2D5-4BFE0FBAB436}"/>
                </a:ext>
              </a:extLst>
            </p:cNvPr>
            <p:cNvSpPr/>
            <p:nvPr/>
          </p:nvSpPr>
          <p:spPr>
            <a:xfrm>
              <a:off x="5825682" y="2578771"/>
              <a:ext cx="493357" cy="577135"/>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חץ: ימינה 10">
              <a:extLst>
                <a:ext uri="{FF2B5EF4-FFF2-40B4-BE49-F238E27FC236}">
                  <a16:creationId xmlns:a16="http://schemas.microsoft.com/office/drawing/2014/main" id="{7241A1A3-8A05-4AF8-A6A8-B7687F3DE1AB}"/>
                </a:ext>
              </a:extLst>
            </p:cNvPr>
            <p:cNvSpPr txBox="1"/>
            <p:nvPr/>
          </p:nvSpPr>
          <p:spPr>
            <a:xfrm>
              <a:off x="5825682" y="2694198"/>
              <a:ext cx="345350" cy="34628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155700" rtl="1">
                <a:lnSpc>
                  <a:spcPct val="90000"/>
                </a:lnSpc>
                <a:spcBef>
                  <a:spcPct val="0"/>
                </a:spcBef>
                <a:spcAft>
                  <a:spcPct val="35000"/>
                </a:spcAft>
                <a:buNone/>
              </a:pPr>
              <a:endParaRPr lang="he-IL" sz="2600" kern="1200"/>
            </a:p>
          </p:txBody>
        </p:sp>
      </p:grpSp>
      <p:grpSp>
        <p:nvGrpSpPr>
          <p:cNvPr id="9" name="קבוצה 8">
            <a:extLst>
              <a:ext uri="{FF2B5EF4-FFF2-40B4-BE49-F238E27FC236}">
                <a16:creationId xmlns:a16="http://schemas.microsoft.com/office/drawing/2014/main" id="{5295BBAA-3838-42B5-B10E-1F3A1EB0172C}"/>
              </a:ext>
            </a:extLst>
          </p:cNvPr>
          <p:cNvGrpSpPr/>
          <p:nvPr/>
        </p:nvGrpSpPr>
        <p:grpSpPr>
          <a:xfrm>
            <a:off x="8509224" y="2428848"/>
            <a:ext cx="2327158" cy="1396295"/>
            <a:chOff x="6523829" y="2169191"/>
            <a:chExt cx="2327158" cy="1396295"/>
          </a:xfrm>
        </p:grpSpPr>
        <p:sp>
          <p:nvSpPr>
            <p:cNvPr id="10" name="מלבן: פינות מעוגלות 9">
              <a:extLst>
                <a:ext uri="{FF2B5EF4-FFF2-40B4-BE49-F238E27FC236}">
                  <a16:creationId xmlns:a16="http://schemas.microsoft.com/office/drawing/2014/main" id="{53CE6AC5-B982-4A7E-A327-FC04D587B3A4}"/>
                </a:ext>
              </a:extLst>
            </p:cNvPr>
            <p:cNvSpPr/>
            <p:nvPr/>
          </p:nvSpPr>
          <p:spPr>
            <a:xfrm>
              <a:off x="6523829" y="2169191"/>
              <a:ext cx="2327158" cy="1396295"/>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מלבן: פינות מעוגלות 12">
              <a:extLst>
                <a:ext uri="{FF2B5EF4-FFF2-40B4-BE49-F238E27FC236}">
                  <a16:creationId xmlns:a16="http://schemas.microsoft.com/office/drawing/2014/main" id="{7B46B779-F490-47AC-915F-39D47D5E36DC}"/>
                </a:ext>
              </a:extLst>
            </p:cNvPr>
            <p:cNvSpPr txBox="1"/>
            <p:nvPr/>
          </p:nvSpPr>
          <p:spPr>
            <a:xfrm>
              <a:off x="6564725" y="2210087"/>
              <a:ext cx="2245366" cy="13145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en-US" sz="2800" kern="1200" dirty="0"/>
                <a:t>W</a:t>
              </a:r>
              <a:r>
                <a:rPr lang="en-US" sz="2800" dirty="0"/>
                <a:t>ashington DC</a:t>
              </a:r>
              <a:endParaRPr lang="he-IL" sz="2800" kern="1200" dirty="0"/>
            </a:p>
          </p:txBody>
        </p:sp>
      </p:grpSp>
    </p:spTree>
    <p:extLst>
      <p:ext uri="{BB962C8B-B14F-4D97-AF65-F5344CB8AC3E}">
        <p14:creationId xmlns:p14="http://schemas.microsoft.com/office/powerpoint/2010/main" val="260712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02F70777-1A28-4B60-BD5E-34AAC4849073}"/>
              </a:ext>
            </a:extLst>
          </p:cNvPr>
          <p:cNvSpPr txBox="1"/>
          <p:nvPr/>
        </p:nvSpPr>
        <p:spPr>
          <a:xfrm>
            <a:off x="1191237" y="377505"/>
            <a:ext cx="10251346" cy="5909310"/>
          </a:xfrm>
          <a:prstGeom prst="rect">
            <a:avLst/>
          </a:prstGeom>
          <a:noFill/>
        </p:spPr>
        <p:txBody>
          <a:bodyPr wrap="square">
            <a:spAutoFit/>
          </a:bodyPr>
          <a:lstStyle/>
          <a:p>
            <a:pPr algn="l"/>
            <a:r>
              <a:rPr lang="en-US" sz="3600"/>
              <a:t> Joseph </a:t>
            </a:r>
            <a:r>
              <a:rPr lang="en-US" sz="3600" dirty="0"/>
              <a:t>Nye: “A country may obtain the outcomes it wants in world politics because other countries – admiring its values, emulating its example, aspiring to its level of prosperity and openness – want to follow it. In this sense, it is also important to set the agenda and attract others in world politics, and not only to force them to change by threatening military force or economic sanctions. This soft power – getting others to want the outcomes that you want – co-opts people rather than coerces them.“</a:t>
            </a:r>
          </a:p>
          <a:p>
            <a:pPr algn="l"/>
            <a:r>
              <a:rPr lang="en-US" b="0" i="1" dirty="0">
                <a:solidFill>
                  <a:srgbClr val="202122"/>
                </a:solidFill>
                <a:effectLst/>
                <a:latin typeface="Arial" panose="020B0604020202020204" pitchFamily="34" charset="0"/>
              </a:rPr>
              <a:t>Soft Power: The Means to Success in World Politics</a:t>
            </a:r>
            <a:r>
              <a:rPr lang="en-US" b="0" i="0" dirty="0">
                <a:solidFill>
                  <a:srgbClr val="202122"/>
                </a:solidFill>
                <a:effectLst/>
                <a:latin typeface="Arial" panose="020B0604020202020204" pitchFamily="34" charset="0"/>
              </a:rPr>
              <a:t> (New York: Public Affairs, 2004).</a:t>
            </a:r>
            <a:endParaRPr lang="he-IL" dirty="0"/>
          </a:p>
        </p:txBody>
      </p:sp>
    </p:spTree>
    <p:extLst>
      <p:ext uri="{BB962C8B-B14F-4D97-AF65-F5344CB8AC3E}">
        <p14:creationId xmlns:p14="http://schemas.microsoft.com/office/powerpoint/2010/main" val="3758325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אליפסה 2">
            <a:extLst>
              <a:ext uri="{FF2B5EF4-FFF2-40B4-BE49-F238E27FC236}">
                <a16:creationId xmlns:a16="http://schemas.microsoft.com/office/drawing/2014/main" id="{D132AA26-29B5-48D3-ABCE-582BC00FFD2B}"/>
              </a:ext>
            </a:extLst>
          </p:cNvPr>
          <p:cNvSpPr>
            <a:spLocks noChangeAspect="1"/>
          </p:cNvSpPr>
          <p:nvPr/>
        </p:nvSpPr>
        <p:spPr>
          <a:xfrm>
            <a:off x="4869765" y="2513688"/>
            <a:ext cx="1979469" cy="19794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Soft power</a:t>
            </a:r>
            <a:endParaRPr lang="he-IL" sz="2800" dirty="0"/>
          </a:p>
        </p:txBody>
      </p:sp>
      <p:sp>
        <p:nvSpPr>
          <p:cNvPr id="4" name="אליפסה 3">
            <a:extLst>
              <a:ext uri="{FF2B5EF4-FFF2-40B4-BE49-F238E27FC236}">
                <a16:creationId xmlns:a16="http://schemas.microsoft.com/office/drawing/2014/main" id="{CEE7083D-C1D8-4239-928D-0FC44EE288D7}"/>
              </a:ext>
            </a:extLst>
          </p:cNvPr>
          <p:cNvSpPr>
            <a:spLocks noChangeAspect="1"/>
          </p:cNvSpPr>
          <p:nvPr/>
        </p:nvSpPr>
        <p:spPr>
          <a:xfrm>
            <a:off x="2188031" y="1141766"/>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economy</a:t>
            </a:r>
            <a:endParaRPr lang="he-IL" dirty="0"/>
          </a:p>
        </p:txBody>
      </p:sp>
      <p:sp>
        <p:nvSpPr>
          <p:cNvPr id="5" name="אליפסה 4">
            <a:extLst>
              <a:ext uri="{FF2B5EF4-FFF2-40B4-BE49-F238E27FC236}">
                <a16:creationId xmlns:a16="http://schemas.microsoft.com/office/drawing/2014/main" id="{9EF2DA45-D02C-4E37-AF4F-9455ABEF0B65}"/>
              </a:ext>
            </a:extLst>
          </p:cNvPr>
          <p:cNvSpPr>
            <a:spLocks noChangeAspect="1"/>
          </p:cNvSpPr>
          <p:nvPr/>
        </p:nvSpPr>
        <p:spPr>
          <a:xfrm>
            <a:off x="2107660" y="3261777"/>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Research and academy</a:t>
            </a:r>
            <a:endParaRPr lang="he-IL" dirty="0"/>
          </a:p>
        </p:txBody>
      </p:sp>
      <p:sp>
        <p:nvSpPr>
          <p:cNvPr id="6" name="אליפסה 5">
            <a:extLst>
              <a:ext uri="{FF2B5EF4-FFF2-40B4-BE49-F238E27FC236}">
                <a16:creationId xmlns:a16="http://schemas.microsoft.com/office/drawing/2014/main" id="{96ED701A-7630-499C-9C00-838004FCA307}"/>
              </a:ext>
            </a:extLst>
          </p:cNvPr>
          <p:cNvSpPr>
            <a:spLocks noChangeAspect="1"/>
          </p:cNvSpPr>
          <p:nvPr/>
        </p:nvSpPr>
        <p:spPr>
          <a:xfrm>
            <a:off x="7484103" y="1255735"/>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Society and immigration</a:t>
            </a:r>
            <a:endParaRPr lang="he-IL" dirty="0"/>
          </a:p>
        </p:txBody>
      </p:sp>
      <p:sp>
        <p:nvSpPr>
          <p:cNvPr id="7" name="אליפסה 6">
            <a:extLst>
              <a:ext uri="{FF2B5EF4-FFF2-40B4-BE49-F238E27FC236}">
                <a16:creationId xmlns:a16="http://schemas.microsoft.com/office/drawing/2014/main" id="{5D8CC2D2-16D0-44BB-93AF-A3BD6B9CC691}"/>
              </a:ext>
            </a:extLst>
          </p:cNvPr>
          <p:cNvSpPr>
            <a:spLocks noChangeAspect="1"/>
          </p:cNvSpPr>
          <p:nvPr/>
        </p:nvSpPr>
        <p:spPr>
          <a:xfrm>
            <a:off x="4899098" y="304414"/>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media</a:t>
            </a:r>
            <a:endParaRPr lang="he-IL" dirty="0"/>
          </a:p>
        </p:txBody>
      </p:sp>
      <p:sp>
        <p:nvSpPr>
          <p:cNvPr id="8" name="אליפסה 7">
            <a:extLst>
              <a:ext uri="{FF2B5EF4-FFF2-40B4-BE49-F238E27FC236}">
                <a16:creationId xmlns:a16="http://schemas.microsoft.com/office/drawing/2014/main" id="{28EBEC4C-70F1-40D7-B69D-BE801B0F3378}"/>
              </a:ext>
            </a:extLst>
          </p:cNvPr>
          <p:cNvSpPr>
            <a:spLocks noChangeAspect="1"/>
          </p:cNvSpPr>
          <p:nvPr/>
        </p:nvSpPr>
        <p:spPr>
          <a:xfrm>
            <a:off x="4140741" y="5178126"/>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HLS</a:t>
            </a:r>
            <a:r>
              <a:rPr lang="he-IL" dirty="0"/>
              <a:t> </a:t>
            </a:r>
            <a:r>
              <a:rPr lang="en-US" dirty="0"/>
              <a:t>and cyber</a:t>
            </a:r>
            <a:endParaRPr lang="he-IL" dirty="0"/>
          </a:p>
        </p:txBody>
      </p:sp>
      <p:sp>
        <p:nvSpPr>
          <p:cNvPr id="9" name="אליפסה 8">
            <a:extLst>
              <a:ext uri="{FF2B5EF4-FFF2-40B4-BE49-F238E27FC236}">
                <a16:creationId xmlns:a16="http://schemas.microsoft.com/office/drawing/2014/main" id="{62D3332B-8510-4BAA-ADD7-055C151E9725}"/>
              </a:ext>
            </a:extLst>
          </p:cNvPr>
          <p:cNvSpPr>
            <a:spLocks noChangeAspect="1"/>
          </p:cNvSpPr>
          <p:nvPr/>
        </p:nvSpPr>
        <p:spPr>
          <a:xfrm>
            <a:off x="7799468" y="4365794"/>
            <a:ext cx="1524305" cy="15243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Culture arts and sports</a:t>
            </a:r>
            <a:endParaRPr lang="he-IL" dirty="0"/>
          </a:p>
        </p:txBody>
      </p:sp>
      <p:grpSp>
        <p:nvGrpSpPr>
          <p:cNvPr id="10" name="קבוצה 9">
            <a:extLst>
              <a:ext uri="{FF2B5EF4-FFF2-40B4-BE49-F238E27FC236}">
                <a16:creationId xmlns:a16="http://schemas.microsoft.com/office/drawing/2014/main" id="{2875661B-10B4-4EFA-9DC5-64823D29A40B}"/>
              </a:ext>
            </a:extLst>
          </p:cNvPr>
          <p:cNvGrpSpPr/>
          <p:nvPr/>
        </p:nvGrpSpPr>
        <p:grpSpPr>
          <a:xfrm>
            <a:off x="2107660" y="476654"/>
            <a:ext cx="994858" cy="789362"/>
            <a:chOff x="1964176" y="36138"/>
            <a:chExt cx="1127808" cy="751872"/>
          </a:xfrm>
        </p:grpSpPr>
        <p:sp>
          <p:nvSpPr>
            <p:cNvPr id="11" name="מלבן 10">
              <a:extLst>
                <a:ext uri="{FF2B5EF4-FFF2-40B4-BE49-F238E27FC236}">
                  <a16:creationId xmlns:a16="http://schemas.microsoft.com/office/drawing/2014/main" id="{1DC52D9B-D36B-43E6-875B-BE5051277C76}"/>
                </a:ext>
              </a:extLst>
            </p:cNvPr>
            <p:cNvSpPr/>
            <p:nvPr/>
          </p:nvSpPr>
          <p:spPr>
            <a:xfrm>
              <a:off x="1964176" y="36138"/>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תיבת טקסט 11">
              <a:extLst>
                <a:ext uri="{FF2B5EF4-FFF2-40B4-BE49-F238E27FC236}">
                  <a16:creationId xmlns:a16="http://schemas.microsoft.com/office/drawing/2014/main" id="{690C8521-21A5-43F6-A3FC-7B01580B33FB}"/>
                </a:ext>
              </a:extLst>
            </p:cNvPr>
            <p:cNvSpPr txBox="1"/>
            <p:nvPr/>
          </p:nvSpPr>
          <p:spPr>
            <a:xfrm>
              <a:off x="1964176" y="36138"/>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he-IL" sz="1200" kern="1200" dirty="0"/>
                <a:t>גולדמן וסאקס</a:t>
              </a:r>
              <a:endParaRPr lang="en-US" sz="1200" kern="1200" dirty="0"/>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NYSE</a:t>
              </a:r>
            </a:p>
          </p:txBody>
        </p:sp>
      </p:grpSp>
      <p:grpSp>
        <p:nvGrpSpPr>
          <p:cNvPr id="13" name="קבוצה 12">
            <a:extLst>
              <a:ext uri="{FF2B5EF4-FFF2-40B4-BE49-F238E27FC236}">
                <a16:creationId xmlns:a16="http://schemas.microsoft.com/office/drawing/2014/main" id="{8799F9B5-E57F-4CAB-9AEC-B37D9A0F229A}"/>
              </a:ext>
            </a:extLst>
          </p:cNvPr>
          <p:cNvGrpSpPr/>
          <p:nvPr/>
        </p:nvGrpSpPr>
        <p:grpSpPr>
          <a:xfrm>
            <a:off x="6310608" y="198592"/>
            <a:ext cx="1127808" cy="785323"/>
            <a:chOff x="4405917" y="114276"/>
            <a:chExt cx="1127808" cy="785323"/>
          </a:xfrm>
        </p:grpSpPr>
        <p:sp>
          <p:nvSpPr>
            <p:cNvPr id="14" name="מלבן 13">
              <a:extLst>
                <a:ext uri="{FF2B5EF4-FFF2-40B4-BE49-F238E27FC236}">
                  <a16:creationId xmlns:a16="http://schemas.microsoft.com/office/drawing/2014/main" id="{7B6D5924-12DE-4F27-8BDF-514FDE9BBA4C}"/>
                </a:ext>
              </a:extLst>
            </p:cNvPr>
            <p:cNvSpPr/>
            <p:nvPr/>
          </p:nvSpPr>
          <p:spPr>
            <a:xfrm>
              <a:off x="4405917" y="147727"/>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תיבת טקסט 14">
              <a:extLst>
                <a:ext uri="{FF2B5EF4-FFF2-40B4-BE49-F238E27FC236}">
                  <a16:creationId xmlns:a16="http://schemas.microsoft.com/office/drawing/2014/main" id="{C6C73E41-D0EB-4EC2-8B03-C00E0FE6715E}"/>
                </a:ext>
              </a:extLst>
            </p:cNvPr>
            <p:cNvSpPr txBox="1"/>
            <p:nvPr/>
          </p:nvSpPr>
          <p:spPr>
            <a:xfrm>
              <a:off x="4405917" y="114276"/>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Facebook</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 WSJ </a:t>
              </a:r>
              <a:r>
                <a:rPr lang="he-IL" sz="1200" kern="1200" dirty="0"/>
                <a:t>או</a:t>
              </a:r>
              <a:r>
                <a:rPr lang="en-US" sz="1200" kern="1200" dirty="0"/>
                <a:t> NYT </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TV</a:t>
              </a:r>
            </a:p>
          </p:txBody>
        </p:sp>
      </p:grpSp>
      <p:grpSp>
        <p:nvGrpSpPr>
          <p:cNvPr id="16" name="קבוצה 15">
            <a:extLst>
              <a:ext uri="{FF2B5EF4-FFF2-40B4-BE49-F238E27FC236}">
                <a16:creationId xmlns:a16="http://schemas.microsoft.com/office/drawing/2014/main" id="{0AC71DA5-A114-4ADC-9DDF-895E79B04F7B}"/>
              </a:ext>
            </a:extLst>
          </p:cNvPr>
          <p:cNvGrpSpPr/>
          <p:nvPr/>
        </p:nvGrpSpPr>
        <p:grpSpPr>
          <a:xfrm>
            <a:off x="8759869" y="890080"/>
            <a:ext cx="1480409" cy="829693"/>
            <a:chOff x="7226729" y="825602"/>
            <a:chExt cx="1480409" cy="829693"/>
          </a:xfrm>
        </p:grpSpPr>
        <p:sp>
          <p:nvSpPr>
            <p:cNvPr id="17" name="מלבן 16">
              <a:extLst>
                <a:ext uri="{FF2B5EF4-FFF2-40B4-BE49-F238E27FC236}">
                  <a16:creationId xmlns:a16="http://schemas.microsoft.com/office/drawing/2014/main" id="{CDD69191-A86D-4534-848D-027EA7BCBFCC}"/>
                </a:ext>
              </a:extLst>
            </p:cNvPr>
            <p:cNvSpPr/>
            <p:nvPr/>
          </p:nvSpPr>
          <p:spPr>
            <a:xfrm>
              <a:off x="7579330" y="903423"/>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תיבת טקסט 17">
              <a:extLst>
                <a:ext uri="{FF2B5EF4-FFF2-40B4-BE49-F238E27FC236}">
                  <a16:creationId xmlns:a16="http://schemas.microsoft.com/office/drawing/2014/main" id="{7D2A761E-7C5C-49C8-897C-9D86003B144C}"/>
                </a:ext>
              </a:extLst>
            </p:cNvPr>
            <p:cNvSpPr txBox="1"/>
            <p:nvPr/>
          </p:nvSpPr>
          <p:spPr>
            <a:xfrm>
              <a:off x="7226729" y="82560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Bronx</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LGBT</a:t>
              </a:r>
            </a:p>
            <a:p>
              <a:pPr marL="171450" lvl="1" indent="-171450" defTabSz="488950">
                <a:lnSpc>
                  <a:spcPct val="90000"/>
                </a:lnSpc>
                <a:spcBef>
                  <a:spcPct val="0"/>
                </a:spcBef>
                <a:spcAft>
                  <a:spcPct val="15000"/>
                </a:spcAft>
                <a:buFont typeface="Arial" panose="020B0604020202020204" pitchFamily="34" charset="0"/>
                <a:buChar char="•"/>
              </a:pPr>
              <a:r>
                <a:rPr lang="en-US" sz="1200" dirty="0"/>
                <a:t>Tenement</a:t>
              </a:r>
              <a:endParaRPr lang="en-US" sz="1200" kern="1200" dirty="0"/>
            </a:p>
          </p:txBody>
        </p:sp>
      </p:grpSp>
      <p:grpSp>
        <p:nvGrpSpPr>
          <p:cNvPr id="19" name="קבוצה 18">
            <a:extLst>
              <a:ext uri="{FF2B5EF4-FFF2-40B4-BE49-F238E27FC236}">
                <a16:creationId xmlns:a16="http://schemas.microsoft.com/office/drawing/2014/main" id="{A5DA1B06-0CBF-4FA7-8DBB-704A878F0910}"/>
              </a:ext>
            </a:extLst>
          </p:cNvPr>
          <p:cNvGrpSpPr/>
          <p:nvPr/>
        </p:nvGrpSpPr>
        <p:grpSpPr>
          <a:xfrm>
            <a:off x="8748281" y="3647993"/>
            <a:ext cx="1501129" cy="907514"/>
            <a:chOff x="5779880" y="2693332"/>
            <a:chExt cx="1501129" cy="907514"/>
          </a:xfrm>
        </p:grpSpPr>
        <p:sp>
          <p:nvSpPr>
            <p:cNvPr id="20" name="מלבן 19">
              <a:extLst>
                <a:ext uri="{FF2B5EF4-FFF2-40B4-BE49-F238E27FC236}">
                  <a16:creationId xmlns:a16="http://schemas.microsoft.com/office/drawing/2014/main" id="{FE1D16EA-D51B-4320-938C-2928A58DB116}"/>
                </a:ext>
              </a:extLst>
            </p:cNvPr>
            <p:cNvSpPr/>
            <p:nvPr/>
          </p:nvSpPr>
          <p:spPr>
            <a:xfrm>
              <a:off x="6153201" y="2848974"/>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תיבת טקסט 20">
              <a:extLst>
                <a:ext uri="{FF2B5EF4-FFF2-40B4-BE49-F238E27FC236}">
                  <a16:creationId xmlns:a16="http://schemas.microsoft.com/office/drawing/2014/main" id="{E62ECA12-3DC0-4E90-9F0E-83BEBAA99527}"/>
                </a:ext>
              </a:extLst>
            </p:cNvPr>
            <p:cNvSpPr txBox="1"/>
            <p:nvPr/>
          </p:nvSpPr>
          <p:spPr>
            <a:xfrm>
              <a:off x="5779880" y="269333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endParaRPr lang="en-US" sz="1200" kern="1200" dirty="0"/>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High Line</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L</a:t>
              </a:r>
              <a:r>
                <a:rPr lang="en-US" sz="1200" dirty="0"/>
                <a:t>incoln Center</a:t>
              </a:r>
              <a:endParaRPr lang="en-US" sz="1200" kern="1200" dirty="0"/>
            </a:p>
          </p:txBody>
        </p:sp>
      </p:grpSp>
      <p:grpSp>
        <p:nvGrpSpPr>
          <p:cNvPr id="22" name="קבוצה 21">
            <a:extLst>
              <a:ext uri="{FF2B5EF4-FFF2-40B4-BE49-F238E27FC236}">
                <a16:creationId xmlns:a16="http://schemas.microsoft.com/office/drawing/2014/main" id="{AEC34489-3B8F-40A6-9C2D-E382D25A0D99}"/>
              </a:ext>
            </a:extLst>
          </p:cNvPr>
          <p:cNvGrpSpPr/>
          <p:nvPr/>
        </p:nvGrpSpPr>
        <p:grpSpPr>
          <a:xfrm>
            <a:off x="5665046" y="5327940"/>
            <a:ext cx="1322261" cy="1033990"/>
            <a:chOff x="5640104" y="3547542"/>
            <a:chExt cx="1322261" cy="1033990"/>
          </a:xfrm>
        </p:grpSpPr>
        <p:sp>
          <p:nvSpPr>
            <p:cNvPr id="23" name="מלבן 22">
              <a:extLst>
                <a:ext uri="{FF2B5EF4-FFF2-40B4-BE49-F238E27FC236}">
                  <a16:creationId xmlns:a16="http://schemas.microsoft.com/office/drawing/2014/main" id="{1B0615C4-1E1A-418E-9A61-6036DBB558DA}"/>
                </a:ext>
              </a:extLst>
            </p:cNvPr>
            <p:cNvSpPr/>
            <p:nvPr/>
          </p:nvSpPr>
          <p:spPr>
            <a:xfrm>
              <a:off x="5834557" y="3829660"/>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תיבת טקסט 23">
              <a:extLst>
                <a:ext uri="{FF2B5EF4-FFF2-40B4-BE49-F238E27FC236}">
                  <a16:creationId xmlns:a16="http://schemas.microsoft.com/office/drawing/2014/main" id="{5BBE8E99-BBB5-4EEA-AF8D-3A62FFF86A99}"/>
                </a:ext>
              </a:extLst>
            </p:cNvPr>
            <p:cNvSpPr txBox="1"/>
            <p:nvPr/>
          </p:nvSpPr>
          <p:spPr>
            <a:xfrm>
              <a:off x="5640104" y="3547542"/>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Port Authority</a:t>
              </a:r>
            </a:p>
            <a:p>
              <a:pPr marL="171450" lvl="1" indent="-171450" defTabSz="488950">
                <a:lnSpc>
                  <a:spcPct val="90000"/>
                </a:lnSpc>
                <a:spcBef>
                  <a:spcPct val="0"/>
                </a:spcBef>
                <a:spcAft>
                  <a:spcPct val="15000"/>
                </a:spcAft>
                <a:buFont typeface="Arial" panose="020B0604020202020204" pitchFamily="34" charset="0"/>
                <a:buChar char="•"/>
              </a:pPr>
              <a:r>
                <a:rPr lang="en-US" sz="1200" dirty="0"/>
                <a:t>Ground Zero</a:t>
              </a:r>
              <a:endParaRPr lang="en-US" sz="1200" kern="1200" dirty="0"/>
            </a:p>
          </p:txBody>
        </p:sp>
      </p:grpSp>
      <p:grpSp>
        <p:nvGrpSpPr>
          <p:cNvPr id="25" name="קבוצה 24">
            <a:extLst>
              <a:ext uri="{FF2B5EF4-FFF2-40B4-BE49-F238E27FC236}">
                <a16:creationId xmlns:a16="http://schemas.microsoft.com/office/drawing/2014/main" id="{E97D757F-2C12-45B5-B881-E81CFB5DB967}"/>
              </a:ext>
            </a:extLst>
          </p:cNvPr>
          <p:cNvGrpSpPr/>
          <p:nvPr/>
        </p:nvGrpSpPr>
        <p:grpSpPr>
          <a:xfrm>
            <a:off x="814782" y="3446521"/>
            <a:ext cx="1127808" cy="751872"/>
            <a:chOff x="2396089" y="4564205"/>
            <a:chExt cx="1127808" cy="751872"/>
          </a:xfrm>
        </p:grpSpPr>
        <p:sp>
          <p:nvSpPr>
            <p:cNvPr id="26" name="מלבן 25">
              <a:extLst>
                <a:ext uri="{FF2B5EF4-FFF2-40B4-BE49-F238E27FC236}">
                  <a16:creationId xmlns:a16="http://schemas.microsoft.com/office/drawing/2014/main" id="{0368718F-AA6A-4E8A-ABC9-9055EA5ED41E}"/>
                </a:ext>
              </a:extLst>
            </p:cNvPr>
            <p:cNvSpPr/>
            <p:nvPr/>
          </p:nvSpPr>
          <p:spPr>
            <a:xfrm>
              <a:off x="2396089" y="4564205"/>
              <a:ext cx="1127808" cy="7518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7" name="תיבת טקסט 26">
              <a:extLst>
                <a:ext uri="{FF2B5EF4-FFF2-40B4-BE49-F238E27FC236}">
                  <a16:creationId xmlns:a16="http://schemas.microsoft.com/office/drawing/2014/main" id="{72449A74-ED79-403E-BCEF-1C238ED34D3B}"/>
                </a:ext>
              </a:extLst>
            </p:cNvPr>
            <p:cNvSpPr txBox="1"/>
            <p:nvPr/>
          </p:nvSpPr>
          <p:spPr>
            <a:xfrm>
              <a:off x="2396089" y="4564205"/>
              <a:ext cx="1127808" cy="7518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171450" lvl="1" indent="-171450" defTabSz="488950">
                <a:lnSpc>
                  <a:spcPct val="90000"/>
                </a:lnSpc>
                <a:spcBef>
                  <a:spcPct val="0"/>
                </a:spcBef>
                <a:spcAft>
                  <a:spcPct val="15000"/>
                </a:spcAft>
                <a:buFont typeface="Arial" panose="020B0604020202020204" pitchFamily="34" charset="0"/>
                <a:buChar char="•"/>
              </a:pPr>
              <a:r>
                <a:rPr lang="en-US" sz="1200" kern="1200" dirty="0"/>
                <a:t>PFEIZER</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CUNY</a:t>
              </a:r>
            </a:p>
            <a:p>
              <a:pPr marL="171450" lvl="1" indent="-171450" defTabSz="488950">
                <a:lnSpc>
                  <a:spcPct val="90000"/>
                </a:lnSpc>
                <a:spcBef>
                  <a:spcPct val="0"/>
                </a:spcBef>
                <a:spcAft>
                  <a:spcPct val="15000"/>
                </a:spcAft>
                <a:buFont typeface="Arial" panose="020B0604020202020204" pitchFamily="34" charset="0"/>
                <a:buChar char="•"/>
              </a:pPr>
              <a:r>
                <a:rPr lang="en-US" sz="1200" kern="1200" dirty="0"/>
                <a:t> CORNELLTECH</a:t>
              </a:r>
            </a:p>
          </p:txBody>
        </p:sp>
      </p:grpSp>
      <p:cxnSp>
        <p:nvCxnSpPr>
          <p:cNvPr id="29" name="מחבר ישר 28">
            <a:extLst>
              <a:ext uri="{FF2B5EF4-FFF2-40B4-BE49-F238E27FC236}">
                <a16:creationId xmlns:a16="http://schemas.microsoft.com/office/drawing/2014/main" id="{86058B45-704F-4A26-90B4-8F8C9B270B35}"/>
              </a:ext>
            </a:extLst>
          </p:cNvPr>
          <p:cNvCxnSpPr>
            <a:stCxn id="3" idx="7"/>
            <a:endCxn id="6" idx="3"/>
          </p:cNvCxnSpPr>
          <p:nvPr/>
        </p:nvCxnSpPr>
        <p:spPr>
          <a:xfrm flipV="1">
            <a:off x="6559347" y="2556811"/>
            <a:ext cx="1147985" cy="2467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מחבר ישר 30">
            <a:extLst>
              <a:ext uri="{FF2B5EF4-FFF2-40B4-BE49-F238E27FC236}">
                <a16:creationId xmlns:a16="http://schemas.microsoft.com/office/drawing/2014/main" id="{E7DC9E56-F7C8-4DE5-8FA8-5C358D93C69F}"/>
              </a:ext>
            </a:extLst>
          </p:cNvPr>
          <p:cNvCxnSpPr>
            <a:cxnSpLocks/>
            <a:stCxn id="7" idx="5"/>
            <a:endCxn id="3" idx="0"/>
          </p:cNvCxnSpPr>
          <p:nvPr/>
        </p:nvCxnSpPr>
        <p:spPr>
          <a:xfrm flipH="1">
            <a:off x="5859500" y="1605490"/>
            <a:ext cx="340674" cy="908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מחבר ישר 32">
            <a:extLst>
              <a:ext uri="{FF2B5EF4-FFF2-40B4-BE49-F238E27FC236}">
                <a16:creationId xmlns:a16="http://schemas.microsoft.com/office/drawing/2014/main" id="{2FCBA302-CFAB-45DC-B707-A0B341B07064}"/>
              </a:ext>
            </a:extLst>
          </p:cNvPr>
          <p:cNvCxnSpPr>
            <a:cxnSpLocks/>
            <a:stCxn id="4" idx="6"/>
            <a:endCxn id="3" idx="1"/>
          </p:cNvCxnSpPr>
          <p:nvPr/>
        </p:nvCxnSpPr>
        <p:spPr>
          <a:xfrm>
            <a:off x="3712336" y="1903919"/>
            <a:ext cx="1447316" cy="8996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מחבר ישר 34">
            <a:extLst>
              <a:ext uri="{FF2B5EF4-FFF2-40B4-BE49-F238E27FC236}">
                <a16:creationId xmlns:a16="http://schemas.microsoft.com/office/drawing/2014/main" id="{A026A545-423A-4B5C-AC4C-1156E203B8ED}"/>
              </a:ext>
            </a:extLst>
          </p:cNvPr>
          <p:cNvCxnSpPr>
            <a:stCxn id="5" idx="6"/>
            <a:endCxn id="3" idx="2"/>
          </p:cNvCxnSpPr>
          <p:nvPr/>
        </p:nvCxnSpPr>
        <p:spPr>
          <a:xfrm flipV="1">
            <a:off x="3631965" y="3503423"/>
            <a:ext cx="1237800" cy="520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מחבר ישר 36">
            <a:extLst>
              <a:ext uri="{FF2B5EF4-FFF2-40B4-BE49-F238E27FC236}">
                <a16:creationId xmlns:a16="http://schemas.microsoft.com/office/drawing/2014/main" id="{C5AE6F7B-6F14-4FEF-80C2-B26CB664182F}"/>
              </a:ext>
            </a:extLst>
          </p:cNvPr>
          <p:cNvCxnSpPr>
            <a:cxnSpLocks/>
            <a:stCxn id="8" idx="0"/>
            <a:endCxn id="3" idx="4"/>
          </p:cNvCxnSpPr>
          <p:nvPr/>
        </p:nvCxnSpPr>
        <p:spPr>
          <a:xfrm flipV="1">
            <a:off x="4902894" y="4493157"/>
            <a:ext cx="956606" cy="684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מחבר ישר 38">
            <a:extLst>
              <a:ext uri="{FF2B5EF4-FFF2-40B4-BE49-F238E27FC236}">
                <a16:creationId xmlns:a16="http://schemas.microsoft.com/office/drawing/2014/main" id="{2ECA4A03-D549-4CAA-B0D5-01C346048EA4}"/>
              </a:ext>
            </a:extLst>
          </p:cNvPr>
          <p:cNvCxnSpPr>
            <a:cxnSpLocks/>
            <a:stCxn id="3" idx="5"/>
            <a:endCxn id="9" idx="1"/>
          </p:cNvCxnSpPr>
          <p:nvPr/>
        </p:nvCxnSpPr>
        <p:spPr>
          <a:xfrm>
            <a:off x="6559347" y="4203270"/>
            <a:ext cx="1463350" cy="3857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2312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26EE03B-670F-4E68-A919-2A0BDE8F5C1F}"/>
              </a:ext>
            </a:extLst>
          </p:cNvPr>
          <p:cNvSpPr txBox="1"/>
          <p:nvPr/>
        </p:nvSpPr>
        <p:spPr>
          <a:xfrm>
            <a:off x="377506" y="83890"/>
            <a:ext cx="8764398" cy="5724644"/>
          </a:xfrm>
          <a:prstGeom prst="rect">
            <a:avLst/>
          </a:prstGeom>
          <a:noFill/>
        </p:spPr>
        <p:txBody>
          <a:bodyPr wrap="square">
            <a:spAutoFit/>
          </a:bodyPr>
          <a:lstStyle/>
          <a:p>
            <a:pPr algn="l"/>
            <a:endParaRPr lang="en-US" dirty="0"/>
          </a:p>
          <a:p>
            <a:pPr algn="l"/>
            <a:r>
              <a:rPr lang="en-US" sz="2400" b="1" dirty="0"/>
              <a:t>Juneteenth Is Now An Official New York State Public Holiday</a:t>
            </a:r>
          </a:p>
          <a:p>
            <a:pPr algn="l"/>
            <a:r>
              <a:rPr lang="en-US" dirty="0"/>
              <a:t>BY JEN CHUNG OCT. 15, 2020</a:t>
            </a:r>
          </a:p>
          <a:p>
            <a:pPr algn="l"/>
            <a:endParaRPr lang="en-US" dirty="0"/>
          </a:p>
          <a:p>
            <a:pPr algn="l"/>
            <a:r>
              <a:rPr lang="en-US" dirty="0"/>
              <a:t>Governor Andrew Cuomo has made Juneteenth, June 19th, an official state</a:t>
            </a:r>
          </a:p>
          <a:p>
            <a:pPr algn="l"/>
            <a:r>
              <a:rPr lang="en-US" dirty="0"/>
              <a:t> holiday, starting in 2021.</a:t>
            </a:r>
          </a:p>
          <a:p>
            <a:pPr algn="l"/>
            <a:endParaRPr lang="en-US" dirty="0"/>
          </a:p>
          <a:p>
            <a:pPr algn="l"/>
            <a:r>
              <a:rPr lang="en-US" dirty="0"/>
              <a:t>Juneteenth recognizes June 19th, 1865, when a group of enslaved people in </a:t>
            </a:r>
          </a:p>
          <a:p>
            <a:pPr algn="l"/>
            <a:r>
              <a:rPr lang="en-US" dirty="0"/>
              <a:t>Galveston, Texas discovered they were actually free almost three years after the Emancipation Proclamation passed.</a:t>
            </a:r>
          </a:p>
          <a:p>
            <a:pPr algn="l"/>
            <a:endParaRPr lang="en-US" dirty="0"/>
          </a:p>
          <a:p>
            <a:pPr algn="l"/>
            <a:r>
              <a:rPr lang="en-US" dirty="0"/>
              <a:t>"This new public holiday will serve as a day to recognize the achievements of the Black community, while also providing an important opportunity for self-reflection on the systemic injustices that our society still faces today," Cuomo said in a statement.</a:t>
            </a:r>
          </a:p>
          <a:p>
            <a:pPr algn="l"/>
            <a:endParaRPr lang="en-US" dirty="0"/>
          </a:p>
          <a:p>
            <a:pPr algn="l"/>
            <a:r>
              <a:rPr lang="en-US" dirty="0"/>
              <a:t>On June 17th of this year, Cuomo made Juneteenth a holiday for state employees. Two days later, NYC Mayor Bill de Blasio made Juneteenth a city and school holiday for 2021, noting that it should become a moment for "truth telling, a day for examination and shining a light. It's a holiday in fact that million and millions of Americans don't know exists. But now as it comes to the fore, it's perfect for change, for transformation."</a:t>
            </a:r>
            <a:endParaRPr lang="he-IL" dirty="0"/>
          </a:p>
        </p:txBody>
      </p:sp>
      <p:pic>
        <p:nvPicPr>
          <p:cNvPr id="4" name="תמונה 3">
            <a:extLst>
              <a:ext uri="{FF2B5EF4-FFF2-40B4-BE49-F238E27FC236}">
                <a16:creationId xmlns:a16="http://schemas.microsoft.com/office/drawing/2014/main" id="{AF5E743D-D336-4290-92D4-EAB02C7324E7}"/>
              </a:ext>
            </a:extLst>
          </p:cNvPr>
          <p:cNvPicPr>
            <a:picLocks noChangeAspect="1"/>
          </p:cNvPicPr>
          <p:nvPr/>
        </p:nvPicPr>
        <p:blipFill>
          <a:blip r:embed="rId2"/>
          <a:stretch>
            <a:fillRect/>
          </a:stretch>
        </p:blipFill>
        <p:spPr>
          <a:xfrm>
            <a:off x="8105521" y="83890"/>
            <a:ext cx="4017612" cy="3011685"/>
          </a:xfrm>
          <a:prstGeom prst="rect">
            <a:avLst/>
          </a:prstGeom>
        </p:spPr>
      </p:pic>
    </p:spTree>
    <p:extLst>
      <p:ext uri="{BB962C8B-B14F-4D97-AF65-F5344CB8AC3E}">
        <p14:creationId xmlns:p14="http://schemas.microsoft.com/office/powerpoint/2010/main" val="2350455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E0CF6D6-7099-4B4E-9716-3081CAC7B132}"/>
              </a:ext>
            </a:extLst>
          </p:cNvPr>
          <p:cNvSpPr>
            <a:spLocks noGrp="1"/>
          </p:cNvSpPr>
          <p:nvPr>
            <p:ph type="title"/>
          </p:nvPr>
        </p:nvSpPr>
        <p:spPr>
          <a:xfrm>
            <a:off x="838200" y="365126"/>
            <a:ext cx="10515600" cy="809334"/>
          </a:xfrm>
        </p:spPr>
        <p:txBody>
          <a:bodyPr/>
          <a:lstStyle/>
          <a:p>
            <a:pPr algn="ctr"/>
            <a:r>
              <a:rPr lang="he-IL" dirty="0"/>
              <a:t>לו"ז טנטטיבי- ניו יורק</a:t>
            </a:r>
          </a:p>
        </p:txBody>
      </p:sp>
      <p:graphicFrame>
        <p:nvGraphicFramePr>
          <p:cNvPr id="4" name="טבלה 4">
            <a:extLst>
              <a:ext uri="{FF2B5EF4-FFF2-40B4-BE49-F238E27FC236}">
                <a16:creationId xmlns:a16="http://schemas.microsoft.com/office/drawing/2014/main" id="{D8C1FE04-95A6-48BD-BC7D-7F8A9E8D0F35}"/>
              </a:ext>
            </a:extLst>
          </p:cNvPr>
          <p:cNvGraphicFramePr>
            <a:graphicFrameLocks noGrp="1"/>
          </p:cNvGraphicFramePr>
          <p:nvPr>
            <p:ph idx="1"/>
            <p:extLst>
              <p:ext uri="{D42A27DB-BD31-4B8C-83A1-F6EECF244321}">
                <p14:modId xmlns:p14="http://schemas.microsoft.com/office/powerpoint/2010/main" val="3300063245"/>
              </p:ext>
            </p:extLst>
          </p:nvPr>
        </p:nvGraphicFramePr>
        <p:xfrm>
          <a:off x="838200" y="1174460"/>
          <a:ext cx="10403048" cy="5117879"/>
        </p:xfrm>
        <a:graphic>
          <a:graphicData uri="http://schemas.openxmlformats.org/drawingml/2006/table">
            <a:tbl>
              <a:tblPr rtl="1" firstRow="1" bandRow="1">
                <a:tableStyleId>{5C22544A-7EE6-4342-B048-85BDC9FD1C3A}</a:tableStyleId>
              </a:tblPr>
              <a:tblGrid>
                <a:gridCol w="2515537">
                  <a:extLst>
                    <a:ext uri="{9D8B030D-6E8A-4147-A177-3AD203B41FA5}">
                      <a16:colId xmlns:a16="http://schemas.microsoft.com/office/drawing/2014/main" val="2596448157"/>
                    </a:ext>
                  </a:extLst>
                </a:gridCol>
                <a:gridCol w="7887511">
                  <a:extLst>
                    <a:ext uri="{9D8B030D-6E8A-4147-A177-3AD203B41FA5}">
                      <a16:colId xmlns:a16="http://schemas.microsoft.com/office/drawing/2014/main" val="2502772592"/>
                    </a:ext>
                  </a:extLst>
                </a:gridCol>
              </a:tblGrid>
              <a:tr h="393683">
                <a:tc>
                  <a:txBody>
                    <a:bodyPr/>
                    <a:lstStyle/>
                    <a:p>
                      <a:pPr rtl="1"/>
                      <a:r>
                        <a:rPr lang="en-US" dirty="0"/>
                        <a:t>Thursday</a:t>
                      </a:r>
                      <a:r>
                        <a:rPr lang="he-IL" dirty="0"/>
                        <a:t> 17.6.21</a:t>
                      </a:r>
                    </a:p>
                  </a:txBody>
                  <a:tcPr/>
                </a:tc>
                <a:tc>
                  <a:txBody>
                    <a:bodyPr/>
                    <a:lstStyle/>
                    <a:p>
                      <a:pPr rtl="1"/>
                      <a:endParaRPr lang="he-IL" dirty="0"/>
                    </a:p>
                  </a:txBody>
                  <a:tcPr/>
                </a:tc>
                <a:extLst>
                  <a:ext uri="{0D108BD9-81ED-4DB2-BD59-A6C34878D82A}">
                    <a16:rowId xmlns:a16="http://schemas.microsoft.com/office/drawing/2014/main" val="3671385136"/>
                  </a:ext>
                </a:extLst>
              </a:tr>
              <a:tr h="393683">
                <a:tc>
                  <a:txBody>
                    <a:bodyPr/>
                    <a:lstStyle/>
                    <a:p>
                      <a:pPr rtl="1"/>
                      <a:r>
                        <a:rPr lang="he-IL"/>
                        <a:t>16:00-17:30</a:t>
                      </a:r>
                      <a:endParaRPr lang="he-IL" dirty="0"/>
                    </a:p>
                  </a:txBody>
                  <a:tcPr/>
                </a:tc>
                <a:tc>
                  <a:txBody>
                    <a:bodyPr/>
                    <a:lstStyle/>
                    <a:p>
                      <a:pPr rtl="1"/>
                      <a:r>
                        <a:rPr lang="en-US" dirty="0"/>
                        <a:t>Graffiti tour in Brooklyn</a:t>
                      </a:r>
                      <a:endParaRPr lang="he-IL" dirty="0"/>
                    </a:p>
                  </a:txBody>
                  <a:tcPr/>
                </a:tc>
                <a:extLst>
                  <a:ext uri="{0D108BD9-81ED-4DB2-BD59-A6C34878D82A}">
                    <a16:rowId xmlns:a16="http://schemas.microsoft.com/office/drawing/2014/main" val="4040113620"/>
                  </a:ext>
                </a:extLst>
              </a:tr>
              <a:tr h="393683">
                <a:tc>
                  <a:txBody>
                    <a:bodyPr/>
                    <a:lstStyle/>
                    <a:p>
                      <a:pPr rtl="1"/>
                      <a:r>
                        <a:rPr lang="he-IL" dirty="0"/>
                        <a:t>18:00-19:30</a:t>
                      </a:r>
                    </a:p>
                  </a:txBody>
                  <a:tcPr/>
                </a:tc>
                <a:tc>
                  <a:txBody>
                    <a:bodyPr/>
                    <a:lstStyle/>
                    <a:p>
                      <a:pPr rtl="1"/>
                      <a:r>
                        <a:rPr lang="en-US" dirty="0"/>
                        <a:t>Team Processing</a:t>
                      </a:r>
                      <a:endParaRPr lang="he-IL" dirty="0"/>
                    </a:p>
                  </a:txBody>
                  <a:tcPr/>
                </a:tc>
                <a:extLst>
                  <a:ext uri="{0D108BD9-81ED-4DB2-BD59-A6C34878D82A}">
                    <a16:rowId xmlns:a16="http://schemas.microsoft.com/office/drawing/2014/main" val="3454015498"/>
                  </a:ext>
                </a:extLst>
              </a:tr>
              <a:tr h="393683">
                <a:tc>
                  <a:txBody>
                    <a:bodyPr/>
                    <a:lstStyle/>
                    <a:p>
                      <a:pPr rtl="1"/>
                      <a:r>
                        <a:rPr lang="he-IL" dirty="0"/>
                        <a:t>19:30-21:00</a:t>
                      </a:r>
                    </a:p>
                  </a:txBody>
                  <a:tcPr/>
                </a:tc>
                <a:tc>
                  <a:txBody>
                    <a:bodyPr/>
                    <a:lstStyle/>
                    <a:p>
                      <a:pPr rtl="1"/>
                      <a:r>
                        <a:rPr lang="en-US" dirty="0"/>
                        <a:t>Dinner with David Harris, DG, AJC and Israel </a:t>
                      </a:r>
                      <a:r>
                        <a:rPr lang="en-US" dirty="0" err="1"/>
                        <a:t>Tikotchinski</a:t>
                      </a:r>
                      <a:r>
                        <a:rPr lang="en-US" dirty="0"/>
                        <a:t>, DCM, CG, NY</a:t>
                      </a:r>
                      <a:endParaRPr lang="he-IL" dirty="0"/>
                    </a:p>
                  </a:txBody>
                  <a:tcPr/>
                </a:tc>
                <a:extLst>
                  <a:ext uri="{0D108BD9-81ED-4DB2-BD59-A6C34878D82A}">
                    <a16:rowId xmlns:a16="http://schemas.microsoft.com/office/drawing/2014/main" val="4170463192"/>
                  </a:ext>
                </a:extLst>
              </a:tr>
              <a:tr h="393683">
                <a:tc>
                  <a:txBody>
                    <a:bodyPr/>
                    <a:lstStyle/>
                    <a:p>
                      <a:pPr rtl="1"/>
                      <a:r>
                        <a:rPr lang="en-US" dirty="0">
                          <a:solidFill>
                            <a:schemeClr val="bg1"/>
                          </a:solidFill>
                        </a:rPr>
                        <a:t>Friday</a:t>
                      </a:r>
                      <a:r>
                        <a:rPr lang="he-IL" dirty="0">
                          <a:solidFill>
                            <a:schemeClr val="bg1"/>
                          </a:solidFill>
                        </a:rPr>
                        <a:t> 18.6.21</a:t>
                      </a:r>
                    </a:p>
                  </a:txBody>
                  <a:tcPr>
                    <a:solidFill>
                      <a:schemeClr val="accent1"/>
                    </a:solidFill>
                  </a:tcPr>
                </a:tc>
                <a:tc>
                  <a:txBody>
                    <a:bodyPr/>
                    <a:lstStyle/>
                    <a:p>
                      <a:pPr rtl="1"/>
                      <a:endParaRPr lang="he-IL" dirty="0"/>
                    </a:p>
                  </a:txBody>
                  <a:tcPr>
                    <a:solidFill>
                      <a:schemeClr val="accent1"/>
                    </a:solidFill>
                  </a:tcPr>
                </a:tc>
                <a:extLst>
                  <a:ext uri="{0D108BD9-81ED-4DB2-BD59-A6C34878D82A}">
                    <a16:rowId xmlns:a16="http://schemas.microsoft.com/office/drawing/2014/main" val="1115062368"/>
                  </a:ext>
                </a:extLst>
              </a:tr>
              <a:tr h="393683">
                <a:tc>
                  <a:txBody>
                    <a:bodyPr/>
                    <a:lstStyle/>
                    <a:p>
                      <a:pPr rtl="1"/>
                      <a:r>
                        <a:rPr lang="he-IL" dirty="0"/>
                        <a:t>08:30-09:00</a:t>
                      </a:r>
                    </a:p>
                  </a:txBody>
                  <a:tcPr/>
                </a:tc>
                <a:tc>
                  <a:txBody>
                    <a:bodyPr/>
                    <a:lstStyle/>
                    <a:p>
                      <a:pPr rtl="1"/>
                      <a:r>
                        <a:rPr lang="en-US" dirty="0"/>
                        <a:t>DCM, Israeli delegation to the UN, Noa Furman</a:t>
                      </a:r>
                      <a:endParaRPr lang="he-IL" dirty="0"/>
                    </a:p>
                  </a:txBody>
                  <a:tcPr/>
                </a:tc>
                <a:extLst>
                  <a:ext uri="{0D108BD9-81ED-4DB2-BD59-A6C34878D82A}">
                    <a16:rowId xmlns:a16="http://schemas.microsoft.com/office/drawing/2014/main" val="2148072160"/>
                  </a:ext>
                </a:extLst>
              </a:tr>
              <a:tr h="393683">
                <a:tc>
                  <a:txBody>
                    <a:bodyPr/>
                    <a:lstStyle/>
                    <a:p>
                      <a:pPr rtl="1"/>
                      <a:r>
                        <a:rPr lang="he-IL" dirty="0"/>
                        <a:t>09:00-10:30</a:t>
                      </a:r>
                    </a:p>
                  </a:txBody>
                  <a:tcPr/>
                </a:tc>
                <a:tc>
                  <a:txBody>
                    <a:bodyPr/>
                    <a:lstStyle/>
                    <a:p>
                      <a:pPr rtl="1"/>
                      <a:r>
                        <a:rPr lang="en-US" dirty="0"/>
                        <a:t>Ali Velshi, NBC, The soft power projection of the US</a:t>
                      </a:r>
                      <a:endParaRPr lang="he-IL" dirty="0"/>
                    </a:p>
                  </a:txBody>
                  <a:tcPr/>
                </a:tc>
                <a:extLst>
                  <a:ext uri="{0D108BD9-81ED-4DB2-BD59-A6C34878D82A}">
                    <a16:rowId xmlns:a16="http://schemas.microsoft.com/office/drawing/2014/main" val="4262434665"/>
                  </a:ext>
                </a:extLst>
              </a:tr>
              <a:tr h="393683">
                <a:tc>
                  <a:txBody>
                    <a:bodyPr/>
                    <a:lstStyle/>
                    <a:p>
                      <a:pPr rtl="1"/>
                      <a:r>
                        <a:rPr lang="he-IL" dirty="0"/>
                        <a:t>10:30-15:45</a:t>
                      </a:r>
                    </a:p>
                  </a:txBody>
                  <a:tcPr/>
                </a:tc>
                <a:tc>
                  <a:txBody>
                    <a:bodyPr/>
                    <a:lstStyle/>
                    <a:p>
                      <a:pPr rtl="1"/>
                      <a:r>
                        <a:rPr lang="en-US" dirty="0"/>
                        <a:t>Group activity on different aspects of Soft power, including lunch</a:t>
                      </a:r>
                      <a:endParaRPr lang="he-IL" dirty="0"/>
                    </a:p>
                  </a:txBody>
                  <a:tcPr/>
                </a:tc>
                <a:extLst>
                  <a:ext uri="{0D108BD9-81ED-4DB2-BD59-A6C34878D82A}">
                    <a16:rowId xmlns:a16="http://schemas.microsoft.com/office/drawing/2014/main" val="1456444327"/>
                  </a:ext>
                </a:extLst>
              </a:tr>
              <a:tr h="393683">
                <a:tc>
                  <a:txBody>
                    <a:bodyPr/>
                    <a:lstStyle/>
                    <a:p>
                      <a:pPr rtl="1"/>
                      <a:r>
                        <a:rPr lang="he-IL" dirty="0"/>
                        <a:t>16:45</a:t>
                      </a:r>
                    </a:p>
                  </a:txBody>
                  <a:tcPr/>
                </a:tc>
                <a:tc>
                  <a:txBody>
                    <a:bodyPr/>
                    <a:lstStyle/>
                    <a:p>
                      <a:pPr rtl="1"/>
                      <a:r>
                        <a:rPr lang="en-US" dirty="0"/>
                        <a:t>Stephen Wise Free Synagogue + meeting with Rabbi Ami Hirsch </a:t>
                      </a:r>
                      <a:endParaRPr lang="he-IL" dirty="0"/>
                    </a:p>
                  </a:txBody>
                  <a:tcPr/>
                </a:tc>
                <a:extLst>
                  <a:ext uri="{0D108BD9-81ED-4DB2-BD59-A6C34878D82A}">
                    <a16:rowId xmlns:a16="http://schemas.microsoft.com/office/drawing/2014/main" val="2562541202"/>
                  </a:ext>
                </a:extLst>
              </a:tr>
              <a:tr h="393683">
                <a:tc>
                  <a:txBody>
                    <a:bodyPr/>
                    <a:lstStyle/>
                    <a:p>
                      <a:pPr rtl="1"/>
                      <a:r>
                        <a:rPr lang="he-IL" dirty="0"/>
                        <a:t>18:00-21:00</a:t>
                      </a:r>
                    </a:p>
                  </a:txBody>
                  <a:tcPr/>
                </a:tc>
                <a:tc>
                  <a:txBody>
                    <a:bodyPr/>
                    <a:lstStyle/>
                    <a:p>
                      <a:pPr rtl="1"/>
                      <a:r>
                        <a:rPr lang="en-US" dirty="0"/>
                        <a:t>Prayer and dinner in the Synagogue with members of the community</a:t>
                      </a:r>
                      <a:endParaRPr lang="he-IL" dirty="0"/>
                    </a:p>
                  </a:txBody>
                  <a:tcPr/>
                </a:tc>
                <a:extLst>
                  <a:ext uri="{0D108BD9-81ED-4DB2-BD59-A6C34878D82A}">
                    <a16:rowId xmlns:a16="http://schemas.microsoft.com/office/drawing/2014/main" val="3881860767"/>
                  </a:ext>
                </a:extLst>
              </a:tr>
              <a:tr h="393683">
                <a:tc>
                  <a:txBody>
                    <a:bodyPr/>
                    <a:lstStyle/>
                    <a:p>
                      <a:pPr rtl="1"/>
                      <a:r>
                        <a:rPr lang="en-US" dirty="0">
                          <a:solidFill>
                            <a:schemeClr val="bg1"/>
                          </a:solidFill>
                        </a:rPr>
                        <a:t>Sunday</a:t>
                      </a:r>
                      <a:r>
                        <a:rPr lang="he-IL" dirty="0">
                          <a:solidFill>
                            <a:schemeClr val="bg1"/>
                          </a:solidFill>
                        </a:rPr>
                        <a:t> 20.6.21</a:t>
                      </a:r>
                    </a:p>
                  </a:txBody>
                  <a:tcPr>
                    <a:solidFill>
                      <a:schemeClr val="accent5">
                        <a:lumMod val="75000"/>
                      </a:schemeClr>
                    </a:solidFill>
                  </a:tcPr>
                </a:tc>
                <a:tc>
                  <a:txBody>
                    <a:bodyPr/>
                    <a:lstStyle/>
                    <a:p>
                      <a:pPr rtl="1"/>
                      <a:endParaRPr lang="he-IL" dirty="0"/>
                    </a:p>
                  </a:txBody>
                  <a:tcPr>
                    <a:solidFill>
                      <a:schemeClr val="accent5">
                        <a:lumMod val="75000"/>
                      </a:schemeClr>
                    </a:solidFill>
                  </a:tcPr>
                </a:tc>
                <a:extLst>
                  <a:ext uri="{0D108BD9-81ED-4DB2-BD59-A6C34878D82A}">
                    <a16:rowId xmlns:a16="http://schemas.microsoft.com/office/drawing/2014/main" val="654086833"/>
                  </a:ext>
                </a:extLst>
              </a:tr>
              <a:tr h="393683">
                <a:tc>
                  <a:txBody>
                    <a:bodyPr/>
                    <a:lstStyle/>
                    <a:p>
                      <a:pPr rtl="1"/>
                      <a:r>
                        <a:rPr lang="he-IL" dirty="0"/>
                        <a:t>09:00-12:00</a:t>
                      </a:r>
                    </a:p>
                  </a:txBody>
                  <a:tcPr/>
                </a:tc>
                <a:tc>
                  <a:txBody>
                    <a:bodyPr/>
                    <a:lstStyle/>
                    <a:p>
                      <a:pPr rtl="1"/>
                      <a:r>
                        <a:rPr lang="en-US" dirty="0"/>
                        <a:t> Ground Zero   Harlem- </a:t>
                      </a:r>
                      <a:r>
                        <a:rPr lang="en-US"/>
                        <a:t>Group activity</a:t>
                      </a:r>
                      <a:r>
                        <a:rPr lang="he-IL"/>
                        <a:t>, </a:t>
                      </a:r>
                      <a:r>
                        <a:rPr lang="en-US" dirty="0"/>
                        <a:t>TENEMENT</a:t>
                      </a:r>
                      <a:endParaRPr lang="he-IL" dirty="0"/>
                    </a:p>
                  </a:txBody>
                  <a:tcPr/>
                </a:tc>
                <a:extLst>
                  <a:ext uri="{0D108BD9-81ED-4DB2-BD59-A6C34878D82A}">
                    <a16:rowId xmlns:a16="http://schemas.microsoft.com/office/drawing/2014/main" val="1153411787"/>
                  </a:ext>
                </a:extLst>
              </a:tr>
              <a:tr h="393683">
                <a:tc>
                  <a:txBody>
                    <a:bodyPr/>
                    <a:lstStyle/>
                    <a:p>
                      <a:pPr rtl="1"/>
                      <a:r>
                        <a:rPr lang="he-IL" dirty="0"/>
                        <a:t>12:00</a:t>
                      </a:r>
                    </a:p>
                  </a:txBody>
                  <a:tcPr/>
                </a:tc>
                <a:tc>
                  <a:txBody>
                    <a:bodyPr/>
                    <a:lstStyle/>
                    <a:p>
                      <a:pPr rtl="1"/>
                      <a:r>
                        <a:rPr lang="en-US" dirty="0"/>
                        <a:t>Departure to Washington DC</a:t>
                      </a:r>
                      <a:endParaRPr lang="he-IL" dirty="0"/>
                    </a:p>
                  </a:txBody>
                  <a:tcPr/>
                </a:tc>
                <a:extLst>
                  <a:ext uri="{0D108BD9-81ED-4DB2-BD59-A6C34878D82A}">
                    <a16:rowId xmlns:a16="http://schemas.microsoft.com/office/drawing/2014/main" val="1830650712"/>
                  </a:ext>
                </a:extLst>
              </a:tr>
            </a:tbl>
          </a:graphicData>
        </a:graphic>
      </p:graphicFrame>
    </p:spTree>
    <p:extLst>
      <p:ext uri="{BB962C8B-B14F-4D97-AF65-F5344CB8AC3E}">
        <p14:creationId xmlns:p14="http://schemas.microsoft.com/office/powerpoint/2010/main" val="1856389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7B7D39A-2DA8-470B-B6B9-F5A8FC79BF11}"/>
              </a:ext>
            </a:extLst>
          </p:cNvPr>
          <p:cNvSpPr>
            <a:spLocks noGrp="1"/>
          </p:cNvSpPr>
          <p:nvPr>
            <p:ph type="title"/>
          </p:nvPr>
        </p:nvSpPr>
        <p:spPr>
          <a:xfrm>
            <a:off x="838200" y="365126"/>
            <a:ext cx="10515600" cy="742222"/>
          </a:xfrm>
        </p:spPr>
        <p:txBody>
          <a:bodyPr/>
          <a:lstStyle/>
          <a:p>
            <a:pPr algn="ctr"/>
            <a:r>
              <a:rPr lang="en-US" dirty="0"/>
              <a:t>Group activity (tbc)</a:t>
            </a:r>
            <a:endParaRPr lang="he-IL" dirty="0"/>
          </a:p>
        </p:txBody>
      </p:sp>
      <p:graphicFrame>
        <p:nvGraphicFramePr>
          <p:cNvPr id="4" name="טבלה 4">
            <a:extLst>
              <a:ext uri="{FF2B5EF4-FFF2-40B4-BE49-F238E27FC236}">
                <a16:creationId xmlns:a16="http://schemas.microsoft.com/office/drawing/2014/main" id="{DB1D50F0-C381-42CF-B723-23F6D0867065}"/>
              </a:ext>
            </a:extLst>
          </p:cNvPr>
          <p:cNvGraphicFramePr>
            <a:graphicFrameLocks noGrp="1"/>
          </p:cNvGraphicFramePr>
          <p:nvPr>
            <p:ph idx="1"/>
            <p:extLst>
              <p:ext uri="{D42A27DB-BD31-4B8C-83A1-F6EECF244321}">
                <p14:modId xmlns:p14="http://schemas.microsoft.com/office/powerpoint/2010/main" val="3141088622"/>
              </p:ext>
            </p:extLst>
          </p:nvPr>
        </p:nvGraphicFramePr>
        <p:xfrm>
          <a:off x="5989736" y="4110607"/>
          <a:ext cx="5503177" cy="2717376"/>
        </p:xfrm>
        <a:graphic>
          <a:graphicData uri="http://schemas.openxmlformats.org/drawingml/2006/table">
            <a:tbl>
              <a:tblPr rtl="1" firstRow="1" bandRow="1">
                <a:tableStyleId>{5C22544A-7EE6-4342-B048-85BDC9FD1C3A}</a:tableStyleId>
              </a:tblPr>
              <a:tblGrid>
                <a:gridCol w="973119">
                  <a:extLst>
                    <a:ext uri="{9D8B030D-6E8A-4147-A177-3AD203B41FA5}">
                      <a16:colId xmlns:a16="http://schemas.microsoft.com/office/drawing/2014/main" val="4033808335"/>
                    </a:ext>
                  </a:extLst>
                </a:gridCol>
                <a:gridCol w="3475745">
                  <a:extLst>
                    <a:ext uri="{9D8B030D-6E8A-4147-A177-3AD203B41FA5}">
                      <a16:colId xmlns:a16="http://schemas.microsoft.com/office/drawing/2014/main" val="3092299666"/>
                    </a:ext>
                  </a:extLst>
                </a:gridCol>
                <a:gridCol w="1054313">
                  <a:extLst>
                    <a:ext uri="{9D8B030D-6E8A-4147-A177-3AD203B41FA5}">
                      <a16:colId xmlns:a16="http://schemas.microsoft.com/office/drawing/2014/main" val="2342708744"/>
                    </a:ext>
                  </a:extLst>
                </a:gridCol>
              </a:tblGrid>
              <a:tr h="591795">
                <a:tc>
                  <a:txBody>
                    <a:bodyPr/>
                    <a:lstStyle/>
                    <a:p>
                      <a:pPr rtl="1"/>
                      <a:r>
                        <a:rPr lang="en-US" dirty="0"/>
                        <a:t>Group 2</a:t>
                      </a:r>
                      <a:endParaRPr lang="he-IL" dirty="0"/>
                    </a:p>
                  </a:txBody>
                  <a:tcPr/>
                </a:tc>
                <a:tc>
                  <a:txBody>
                    <a:bodyPr/>
                    <a:lstStyle/>
                    <a:p>
                      <a:pPr rtl="1"/>
                      <a:endParaRPr lang="he-IL"/>
                    </a:p>
                  </a:txBody>
                  <a:tcPr/>
                </a:tc>
                <a:tc>
                  <a:txBody>
                    <a:bodyPr/>
                    <a:lstStyle/>
                    <a:p>
                      <a:pPr rtl="1"/>
                      <a:r>
                        <a:rPr lang="en-US" dirty="0"/>
                        <a:t>area</a:t>
                      </a:r>
                      <a:endParaRPr lang="he-IL" dirty="0"/>
                    </a:p>
                  </a:txBody>
                  <a:tcPr/>
                </a:tc>
                <a:extLst>
                  <a:ext uri="{0D108BD9-81ED-4DB2-BD59-A6C34878D82A}">
                    <a16:rowId xmlns:a16="http://schemas.microsoft.com/office/drawing/2014/main" val="1700292237"/>
                  </a:ext>
                </a:extLst>
              </a:tr>
              <a:tr h="591795">
                <a:tc>
                  <a:txBody>
                    <a:bodyPr/>
                    <a:lstStyle/>
                    <a:p>
                      <a:pPr rtl="1"/>
                      <a:r>
                        <a:rPr lang="en-US" dirty="0"/>
                        <a:t>11:00-12:30</a:t>
                      </a:r>
                      <a:endParaRPr lang="he-IL" dirty="0"/>
                    </a:p>
                  </a:txBody>
                  <a:tcPr/>
                </a:tc>
                <a:tc>
                  <a:txBody>
                    <a:bodyPr/>
                    <a:lstStyle/>
                    <a:p>
                      <a:pPr rtl="1"/>
                      <a:r>
                        <a:rPr lang="en-US" dirty="0"/>
                        <a:t>Control room- airport</a:t>
                      </a:r>
                      <a:endParaRPr lang="he-IL" dirty="0"/>
                    </a:p>
                  </a:txBody>
                  <a:tcPr/>
                </a:tc>
                <a:tc>
                  <a:txBody>
                    <a:bodyPr/>
                    <a:lstStyle/>
                    <a:p>
                      <a:pPr rtl="1"/>
                      <a:r>
                        <a:rPr lang="en-US" dirty="0"/>
                        <a:t>HLS</a:t>
                      </a:r>
                      <a:endParaRPr lang="he-IL" dirty="0"/>
                    </a:p>
                  </a:txBody>
                  <a:tcPr/>
                </a:tc>
                <a:extLst>
                  <a:ext uri="{0D108BD9-81ED-4DB2-BD59-A6C34878D82A}">
                    <a16:rowId xmlns:a16="http://schemas.microsoft.com/office/drawing/2014/main" val="861711546"/>
                  </a:ext>
                </a:extLst>
              </a:tr>
              <a:tr h="591795">
                <a:tc>
                  <a:txBody>
                    <a:bodyPr/>
                    <a:lstStyle/>
                    <a:p>
                      <a:pPr rtl="1"/>
                      <a:r>
                        <a:rPr lang="en-US" dirty="0"/>
                        <a:t>12:30-13:30</a:t>
                      </a:r>
                      <a:endParaRPr lang="he-IL" dirty="0"/>
                    </a:p>
                  </a:txBody>
                  <a:tcPr/>
                </a:tc>
                <a:tc>
                  <a:txBody>
                    <a:bodyPr/>
                    <a:lstStyle/>
                    <a:p>
                      <a:pPr rtl="1"/>
                      <a:r>
                        <a:rPr lang="en-US" dirty="0"/>
                        <a:t>lunch</a:t>
                      </a:r>
                      <a:endParaRPr lang="he-IL" dirty="0"/>
                    </a:p>
                  </a:txBody>
                  <a:tcPr/>
                </a:tc>
                <a:tc>
                  <a:txBody>
                    <a:bodyPr/>
                    <a:lstStyle/>
                    <a:p>
                      <a:pPr rtl="1"/>
                      <a:endParaRPr lang="he-IL" dirty="0"/>
                    </a:p>
                  </a:txBody>
                  <a:tcPr/>
                </a:tc>
                <a:extLst>
                  <a:ext uri="{0D108BD9-81ED-4DB2-BD59-A6C34878D82A}">
                    <a16:rowId xmlns:a16="http://schemas.microsoft.com/office/drawing/2014/main" val="3590489431"/>
                  </a:ext>
                </a:extLst>
              </a:tr>
              <a:tr h="845421">
                <a:tc>
                  <a:txBody>
                    <a:bodyPr/>
                    <a:lstStyle/>
                    <a:p>
                      <a:pPr rtl="1"/>
                      <a:r>
                        <a:rPr lang="en-US" dirty="0"/>
                        <a:t>13:30-15:30</a:t>
                      </a:r>
                      <a:endParaRPr lang="he-IL" dirty="0"/>
                    </a:p>
                  </a:txBody>
                  <a:tcPr/>
                </a:tc>
                <a:tc>
                  <a:txBody>
                    <a:bodyPr/>
                    <a:lstStyle/>
                    <a:p>
                      <a:pPr rtl="1"/>
                      <a:r>
                        <a:rPr lang="en-US" dirty="0"/>
                        <a:t>High-line</a:t>
                      </a:r>
                      <a:endParaRPr lang="he-IL" dirty="0"/>
                    </a:p>
                  </a:txBody>
                  <a:tcPr/>
                </a:tc>
                <a:tc>
                  <a:txBody>
                    <a:bodyPr/>
                    <a:lstStyle/>
                    <a:p>
                      <a:pPr rtl="1"/>
                      <a:r>
                        <a:rPr lang="en-US" dirty="0"/>
                        <a:t>culture</a:t>
                      </a:r>
                      <a:endParaRPr lang="he-IL" dirty="0"/>
                    </a:p>
                  </a:txBody>
                  <a:tcPr/>
                </a:tc>
                <a:extLst>
                  <a:ext uri="{0D108BD9-81ED-4DB2-BD59-A6C34878D82A}">
                    <a16:rowId xmlns:a16="http://schemas.microsoft.com/office/drawing/2014/main" val="368870823"/>
                  </a:ext>
                </a:extLst>
              </a:tr>
            </a:tbl>
          </a:graphicData>
        </a:graphic>
      </p:graphicFrame>
      <p:graphicFrame>
        <p:nvGraphicFramePr>
          <p:cNvPr id="5" name="טבלה 5">
            <a:extLst>
              <a:ext uri="{FF2B5EF4-FFF2-40B4-BE49-F238E27FC236}">
                <a16:creationId xmlns:a16="http://schemas.microsoft.com/office/drawing/2014/main" id="{F6F2C964-F43A-4893-A096-292400254515}"/>
              </a:ext>
            </a:extLst>
          </p:cNvPr>
          <p:cNvGraphicFramePr>
            <a:graphicFrameLocks noGrp="1"/>
          </p:cNvGraphicFramePr>
          <p:nvPr>
            <p:extLst>
              <p:ext uri="{D42A27DB-BD31-4B8C-83A1-F6EECF244321}">
                <p14:modId xmlns:p14="http://schemas.microsoft.com/office/powerpoint/2010/main" val="2827723338"/>
              </p:ext>
            </p:extLst>
          </p:nvPr>
        </p:nvGraphicFramePr>
        <p:xfrm>
          <a:off x="5989740" y="1199626"/>
          <a:ext cx="5503176" cy="2620806"/>
        </p:xfrm>
        <a:graphic>
          <a:graphicData uri="http://schemas.openxmlformats.org/drawingml/2006/table">
            <a:tbl>
              <a:tblPr rtl="1" firstRow="1" bandRow="1">
                <a:tableStyleId>{5C22544A-7EE6-4342-B048-85BDC9FD1C3A}</a:tableStyleId>
              </a:tblPr>
              <a:tblGrid>
                <a:gridCol w="934500">
                  <a:extLst>
                    <a:ext uri="{9D8B030D-6E8A-4147-A177-3AD203B41FA5}">
                      <a16:colId xmlns:a16="http://schemas.microsoft.com/office/drawing/2014/main" val="802331110"/>
                    </a:ext>
                  </a:extLst>
                </a:gridCol>
                <a:gridCol w="3466444">
                  <a:extLst>
                    <a:ext uri="{9D8B030D-6E8A-4147-A177-3AD203B41FA5}">
                      <a16:colId xmlns:a16="http://schemas.microsoft.com/office/drawing/2014/main" val="1588879634"/>
                    </a:ext>
                  </a:extLst>
                </a:gridCol>
                <a:gridCol w="1102232">
                  <a:extLst>
                    <a:ext uri="{9D8B030D-6E8A-4147-A177-3AD203B41FA5}">
                      <a16:colId xmlns:a16="http://schemas.microsoft.com/office/drawing/2014/main" val="4232706799"/>
                    </a:ext>
                  </a:extLst>
                </a:gridCol>
              </a:tblGrid>
              <a:tr h="519194">
                <a:tc>
                  <a:txBody>
                    <a:bodyPr/>
                    <a:lstStyle/>
                    <a:p>
                      <a:pPr rtl="1"/>
                      <a:r>
                        <a:rPr lang="en-US" dirty="0"/>
                        <a:t>Group 1</a:t>
                      </a:r>
                      <a:endParaRPr lang="he-IL" dirty="0"/>
                    </a:p>
                  </a:txBody>
                  <a:tcPr/>
                </a:tc>
                <a:tc>
                  <a:txBody>
                    <a:bodyPr/>
                    <a:lstStyle/>
                    <a:p>
                      <a:pPr rtl="1"/>
                      <a:r>
                        <a:rPr lang="en-US" dirty="0"/>
                        <a:t>BRONX</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2988956438"/>
                  </a:ext>
                </a:extLst>
              </a:tr>
              <a:tr h="660242">
                <a:tc>
                  <a:txBody>
                    <a:bodyPr/>
                    <a:lstStyle/>
                    <a:p>
                      <a:pPr rtl="1"/>
                      <a:r>
                        <a:rPr lang="en-US" dirty="0"/>
                        <a:t>11:00-12:30</a:t>
                      </a:r>
                      <a:endParaRPr lang="he-IL" dirty="0"/>
                    </a:p>
                  </a:txBody>
                  <a:tcPr/>
                </a:tc>
                <a:tc>
                  <a:txBody>
                    <a:bodyPr/>
                    <a:lstStyle/>
                    <a:p>
                      <a:pPr rtl="1"/>
                      <a:r>
                        <a:rPr lang="en-US" dirty="0" err="1"/>
                        <a:t>Pfeizer</a:t>
                      </a:r>
                      <a:r>
                        <a:rPr lang="en-US" dirty="0"/>
                        <a:t> Labs+ Botanic Gardens</a:t>
                      </a:r>
                      <a:endParaRPr lang="he-IL" dirty="0"/>
                    </a:p>
                  </a:txBody>
                  <a:tcPr/>
                </a:tc>
                <a:tc>
                  <a:txBody>
                    <a:bodyPr/>
                    <a:lstStyle/>
                    <a:p>
                      <a:pPr rtl="1"/>
                      <a:r>
                        <a:rPr lang="en-US" dirty="0"/>
                        <a:t>R&amp;D</a:t>
                      </a:r>
                      <a:endParaRPr lang="he-IL" dirty="0"/>
                    </a:p>
                  </a:txBody>
                  <a:tcPr/>
                </a:tc>
                <a:extLst>
                  <a:ext uri="{0D108BD9-81ED-4DB2-BD59-A6C34878D82A}">
                    <a16:rowId xmlns:a16="http://schemas.microsoft.com/office/drawing/2014/main" val="2370631539"/>
                  </a:ext>
                </a:extLst>
              </a:tr>
              <a:tr h="660242">
                <a:tc>
                  <a:txBody>
                    <a:bodyPr/>
                    <a:lstStyle/>
                    <a:p>
                      <a:pPr rtl="1"/>
                      <a:r>
                        <a:rPr lang="en-US" dirty="0"/>
                        <a:t>12:30-13:30</a:t>
                      </a:r>
                    </a:p>
                  </a:txBody>
                  <a:tcPr/>
                </a:tc>
                <a:tc>
                  <a:txBody>
                    <a:bodyPr/>
                    <a:lstStyle/>
                    <a:p>
                      <a:pPr rtl="1"/>
                      <a:r>
                        <a:rPr lang="en-US" dirty="0"/>
                        <a:t>lunch</a:t>
                      </a:r>
                      <a:endParaRPr lang="he-IL" dirty="0"/>
                    </a:p>
                  </a:txBody>
                  <a:tcPr/>
                </a:tc>
                <a:tc>
                  <a:txBody>
                    <a:bodyPr/>
                    <a:lstStyle/>
                    <a:p>
                      <a:pPr rtl="1"/>
                      <a:endParaRPr lang="he-IL" dirty="0"/>
                    </a:p>
                  </a:txBody>
                  <a:tcPr/>
                </a:tc>
                <a:extLst>
                  <a:ext uri="{0D108BD9-81ED-4DB2-BD59-A6C34878D82A}">
                    <a16:rowId xmlns:a16="http://schemas.microsoft.com/office/drawing/2014/main" val="3057261170"/>
                  </a:ext>
                </a:extLst>
              </a:tr>
              <a:tr h="660242">
                <a:tc>
                  <a:txBody>
                    <a:bodyPr/>
                    <a:lstStyle/>
                    <a:p>
                      <a:pPr rtl="1"/>
                      <a:r>
                        <a:rPr lang="en-US" dirty="0"/>
                        <a:t>13:30-15:30</a:t>
                      </a:r>
                    </a:p>
                  </a:txBody>
                  <a:tcPr/>
                </a:tc>
                <a:tc>
                  <a:txBody>
                    <a:bodyPr/>
                    <a:lstStyle/>
                    <a:p>
                      <a:pPr rtl="1"/>
                      <a:r>
                        <a:rPr lang="en-US" dirty="0"/>
                        <a:t>Tour in </a:t>
                      </a:r>
                      <a:r>
                        <a:rPr lang="en-US" dirty="0" err="1"/>
                        <a:t>Bronx+meeting</a:t>
                      </a:r>
                      <a:endParaRPr lang="he-IL" dirty="0"/>
                    </a:p>
                  </a:txBody>
                  <a:tcPr/>
                </a:tc>
                <a:tc>
                  <a:txBody>
                    <a:bodyPr/>
                    <a:lstStyle/>
                    <a:p>
                      <a:pPr rtl="1"/>
                      <a:r>
                        <a:rPr lang="en-US" dirty="0"/>
                        <a:t>society</a:t>
                      </a:r>
                      <a:endParaRPr lang="he-IL" dirty="0"/>
                    </a:p>
                  </a:txBody>
                  <a:tcPr/>
                </a:tc>
                <a:extLst>
                  <a:ext uri="{0D108BD9-81ED-4DB2-BD59-A6C34878D82A}">
                    <a16:rowId xmlns:a16="http://schemas.microsoft.com/office/drawing/2014/main" val="509239992"/>
                  </a:ext>
                </a:extLst>
              </a:tr>
            </a:tbl>
          </a:graphicData>
        </a:graphic>
      </p:graphicFrame>
      <p:graphicFrame>
        <p:nvGraphicFramePr>
          <p:cNvPr id="6" name="טבלה 6">
            <a:extLst>
              <a:ext uri="{FF2B5EF4-FFF2-40B4-BE49-F238E27FC236}">
                <a16:creationId xmlns:a16="http://schemas.microsoft.com/office/drawing/2014/main" id="{9F616C1B-D890-40F3-808E-27CE6024B888}"/>
              </a:ext>
            </a:extLst>
          </p:cNvPr>
          <p:cNvGraphicFramePr>
            <a:graphicFrameLocks noGrp="1"/>
          </p:cNvGraphicFramePr>
          <p:nvPr>
            <p:extLst>
              <p:ext uri="{D42A27DB-BD31-4B8C-83A1-F6EECF244321}">
                <p14:modId xmlns:p14="http://schemas.microsoft.com/office/powerpoint/2010/main" val="3974214773"/>
              </p:ext>
            </p:extLst>
          </p:nvPr>
        </p:nvGraphicFramePr>
        <p:xfrm>
          <a:off x="293614" y="1199626"/>
          <a:ext cx="5503175" cy="2545220"/>
        </p:xfrm>
        <a:graphic>
          <a:graphicData uri="http://schemas.openxmlformats.org/drawingml/2006/table">
            <a:tbl>
              <a:tblPr rtl="1" firstRow="1" bandRow="1">
                <a:tableStyleId>{5C22544A-7EE6-4342-B048-85BDC9FD1C3A}</a:tableStyleId>
              </a:tblPr>
              <a:tblGrid>
                <a:gridCol w="1224789">
                  <a:extLst>
                    <a:ext uri="{9D8B030D-6E8A-4147-A177-3AD203B41FA5}">
                      <a16:colId xmlns:a16="http://schemas.microsoft.com/office/drawing/2014/main" val="3707585478"/>
                    </a:ext>
                  </a:extLst>
                </a:gridCol>
                <a:gridCol w="3138885">
                  <a:extLst>
                    <a:ext uri="{9D8B030D-6E8A-4147-A177-3AD203B41FA5}">
                      <a16:colId xmlns:a16="http://schemas.microsoft.com/office/drawing/2014/main" val="2804224754"/>
                    </a:ext>
                  </a:extLst>
                </a:gridCol>
                <a:gridCol w="1139501">
                  <a:extLst>
                    <a:ext uri="{9D8B030D-6E8A-4147-A177-3AD203B41FA5}">
                      <a16:colId xmlns:a16="http://schemas.microsoft.com/office/drawing/2014/main" val="1023408789"/>
                    </a:ext>
                  </a:extLst>
                </a:gridCol>
              </a:tblGrid>
              <a:tr h="624980">
                <a:tc>
                  <a:txBody>
                    <a:bodyPr/>
                    <a:lstStyle/>
                    <a:p>
                      <a:pPr rtl="1"/>
                      <a:r>
                        <a:rPr lang="en-US" dirty="0"/>
                        <a:t>Group 3</a:t>
                      </a:r>
                      <a:endParaRPr lang="he-IL" dirty="0"/>
                    </a:p>
                  </a:txBody>
                  <a:tcPr/>
                </a:tc>
                <a:tc>
                  <a:txBody>
                    <a:bodyPr/>
                    <a:lstStyle/>
                    <a:p>
                      <a:pPr rtl="1"/>
                      <a:r>
                        <a:rPr lang="en-US" dirty="0"/>
                        <a:t>downtown</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3052602748"/>
                  </a:ext>
                </a:extLst>
              </a:tr>
              <a:tr h="624980">
                <a:tc>
                  <a:txBody>
                    <a:bodyPr/>
                    <a:lstStyle/>
                    <a:p>
                      <a:pPr rtl="1"/>
                      <a:r>
                        <a:rPr lang="en-US" dirty="0"/>
                        <a:t>11:00-12:30</a:t>
                      </a:r>
                      <a:endParaRPr lang="he-IL" dirty="0"/>
                    </a:p>
                  </a:txBody>
                  <a:tcPr/>
                </a:tc>
                <a:tc>
                  <a:txBody>
                    <a:bodyPr/>
                    <a:lstStyle/>
                    <a:p>
                      <a:pPr rtl="1"/>
                      <a:r>
                        <a:rPr lang="en-US" dirty="0" err="1"/>
                        <a:t>Tour+meeting</a:t>
                      </a:r>
                      <a:r>
                        <a:rPr lang="en-US" dirty="0"/>
                        <a:t> LGBT</a:t>
                      </a:r>
                      <a:endParaRPr lang="he-IL" dirty="0"/>
                    </a:p>
                  </a:txBody>
                  <a:tcPr/>
                </a:tc>
                <a:tc>
                  <a:txBody>
                    <a:bodyPr/>
                    <a:lstStyle/>
                    <a:p>
                      <a:pPr rtl="1"/>
                      <a:r>
                        <a:rPr lang="en-US" dirty="0"/>
                        <a:t>society</a:t>
                      </a:r>
                      <a:endParaRPr lang="he-IL" dirty="0"/>
                    </a:p>
                  </a:txBody>
                  <a:tcPr/>
                </a:tc>
                <a:extLst>
                  <a:ext uri="{0D108BD9-81ED-4DB2-BD59-A6C34878D82A}">
                    <a16:rowId xmlns:a16="http://schemas.microsoft.com/office/drawing/2014/main" val="1213979649"/>
                  </a:ext>
                </a:extLst>
              </a:tr>
              <a:tr h="624980">
                <a:tc>
                  <a:txBody>
                    <a:bodyPr/>
                    <a:lstStyle/>
                    <a:p>
                      <a:pPr rtl="1"/>
                      <a:r>
                        <a:rPr lang="en-US" dirty="0"/>
                        <a:t>12:30-13:30</a:t>
                      </a:r>
                      <a:endParaRPr lang="he-IL" dirty="0"/>
                    </a:p>
                  </a:txBody>
                  <a:tcPr/>
                </a:tc>
                <a:tc>
                  <a:txBody>
                    <a:bodyPr/>
                    <a:lstStyle/>
                    <a:p>
                      <a:pPr rtl="1"/>
                      <a:r>
                        <a:rPr lang="en-US" dirty="0"/>
                        <a:t>lunch</a:t>
                      </a:r>
                      <a:endParaRPr lang="he-IL" dirty="0"/>
                    </a:p>
                  </a:txBody>
                  <a:tcPr/>
                </a:tc>
                <a:tc>
                  <a:txBody>
                    <a:bodyPr/>
                    <a:lstStyle/>
                    <a:p>
                      <a:pPr rtl="1"/>
                      <a:endParaRPr lang="he-IL"/>
                    </a:p>
                  </a:txBody>
                  <a:tcPr/>
                </a:tc>
                <a:extLst>
                  <a:ext uri="{0D108BD9-81ED-4DB2-BD59-A6C34878D82A}">
                    <a16:rowId xmlns:a16="http://schemas.microsoft.com/office/drawing/2014/main" val="2011515299"/>
                  </a:ext>
                </a:extLst>
              </a:tr>
              <a:tr h="624980">
                <a:tc>
                  <a:txBody>
                    <a:bodyPr/>
                    <a:lstStyle/>
                    <a:p>
                      <a:pPr rtl="1"/>
                      <a:r>
                        <a:rPr lang="en-US" dirty="0"/>
                        <a:t>13:30-15:30</a:t>
                      </a:r>
                      <a:endParaRPr lang="he-IL" dirty="0"/>
                    </a:p>
                  </a:txBody>
                  <a:tcPr/>
                </a:tc>
                <a:tc>
                  <a:txBody>
                    <a:bodyPr/>
                    <a:lstStyle/>
                    <a:p>
                      <a:pPr rtl="1"/>
                      <a:endParaRPr lang="he-IL" dirty="0"/>
                    </a:p>
                  </a:txBody>
                  <a:tcPr/>
                </a:tc>
                <a:tc>
                  <a:txBody>
                    <a:bodyPr/>
                    <a:lstStyle/>
                    <a:p>
                      <a:pPr rtl="1"/>
                      <a:r>
                        <a:rPr lang="en-US" dirty="0"/>
                        <a:t>economy</a:t>
                      </a:r>
                      <a:endParaRPr lang="he-IL" dirty="0"/>
                    </a:p>
                  </a:txBody>
                  <a:tcPr/>
                </a:tc>
                <a:extLst>
                  <a:ext uri="{0D108BD9-81ED-4DB2-BD59-A6C34878D82A}">
                    <a16:rowId xmlns:a16="http://schemas.microsoft.com/office/drawing/2014/main" val="672802226"/>
                  </a:ext>
                </a:extLst>
              </a:tr>
            </a:tbl>
          </a:graphicData>
        </a:graphic>
      </p:graphicFrame>
      <p:graphicFrame>
        <p:nvGraphicFramePr>
          <p:cNvPr id="7" name="טבלה 7">
            <a:extLst>
              <a:ext uri="{FF2B5EF4-FFF2-40B4-BE49-F238E27FC236}">
                <a16:creationId xmlns:a16="http://schemas.microsoft.com/office/drawing/2014/main" id="{91A781F4-DDBD-4FE0-A111-92D7B72066CC}"/>
              </a:ext>
            </a:extLst>
          </p:cNvPr>
          <p:cNvGraphicFramePr>
            <a:graphicFrameLocks noGrp="1"/>
          </p:cNvGraphicFramePr>
          <p:nvPr>
            <p:extLst>
              <p:ext uri="{D42A27DB-BD31-4B8C-83A1-F6EECF244321}">
                <p14:modId xmlns:p14="http://schemas.microsoft.com/office/powerpoint/2010/main" val="596810801"/>
              </p:ext>
            </p:extLst>
          </p:nvPr>
        </p:nvGraphicFramePr>
        <p:xfrm>
          <a:off x="293615" y="4035021"/>
          <a:ext cx="5503176" cy="2713084"/>
        </p:xfrm>
        <a:graphic>
          <a:graphicData uri="http://schemas.openxmlformats.org/drawingml/2006/table">
            <a:tbl>
              <a:tblPr rtl="1" firstRow="1" bandRow="1">
                <a:tableStyleId>{5C22544A-7EE6-4342-B048-85BDC9FD1C3A}</a:tableStyleId>
              </a:tblPr>
              <a:tblGrid>
                <a:gridCol w="1233180">
                  <a:extLst>
                    <a:ext uri="{9D8B030D-6E8A-4147-A177-3AD203B41FA5}">
                      <a16:colId xmlns:a16="http://schemas.microsoft.com/office/drawing/2014/main" val="2758834991"/>
                    </a:ext>
                  </a:extLst>
                </a:gridCol>
                <a:gridCol w="3171039">
                  <a:extLst>
                    <a:ext uri="{9D8B030D-6E8A-4147-A177-3AD203B41FA5}">
                      <a16:colId xmlns:a16="http://schemas.microsoft.com/office/drawing/2014/main" val="1906868657"/>
                    </a:ext>
                  </a:extLst>
                </a:gridCol>
                <a:gridCol w="1098957">
                  <a:extLst>
                    <a:ext uri="{9D8B030D-6E8A-4147-A177-3AD203B41FA5}">
                      <a16:colId xmlns:a16="http://schemas.microsoft.com/office/drawing/2014/main" val="853495849"/>
                    </a:ext>
                  </a:extLst>
                </a:gridCol>
              </a:tblGrid>
              <a:tr h="678271">
                <a:tc>
                  <a:txBody>
                    <a:bodyPr/>
                    <a:lstStyle/>
                    <a:p>
                      <a:pPr rtl="1"/>
                      <a:r>
                        <a:rPr lang="en-US" dirty="0"/>
                        <a:t>Group 4</a:t>
                      </a:r>
                      <a:endParaRPr lang="he-IL" dirty="0"/>
                    </a:p>
                  </a:txBody>
                  <a:tcPr/>
                </a:tc>
                <a:tc>
                  <a:txBody>
                    <a:bodyPr/>
                    <a:lstStyle/>
                    <a:p>
                      <a:pPr rtl="1"/>
                      <a:r>
                        <a:rPr lang="en-US" dirty="0"/>
                        <a:t>QUEENS</a:t>
                      </a:r>
                      <a:endParaRPr lang="he-IL" dirty="0"/>
                    </a:p>
                  </a:txBody>
                  <a:tcPr/>
                </a:tc>
                <a:tc>
                  <a:txBody>
                    <a:bodyPr/>
                    <a:lstStyle/>
                    <a:p>
                      <a:pPr rtl="1"/>
                      <a:r>
                        <a:rPr lang="en-US" dirty="0"/>
                        <a:t>area</a:t>
                      </a:r>
                      <a:endParaRPr lang="he-IL" dirty="0"/>
                    </a:p>
                  </a:txBody>
                  <a:tcPr/>
                </a:tc>
                <a:extLst>
                  <a:ext uri="{0D108BD9-81ED-4DB2-BD59-A6C34878D82A}">
                    <a16:rowId xmlns:a16="http://schemas.microsoft.com/office/drawing/2014/main" val="2964349485"/>
                  </a:ext>
                </a:extLst>
              </a:tr>
              <a:tr h="678271">
                <a:tc>
                  <a:txBody>
                    <a:bodyPr/>
                    <a:lstStyle/>
                    <a:p>
                      <a:pPr rtl="1"/>
                      <a:r>
                        <a:rPr lang="en-US" dirty="0"/>
                        <a:t>11:00-12:30</a:t>
                      </a:r>
                      <a:endParaRPr lang="he-IL" dirty="0"/>
                    </a:p>
                  </a:txBody>
                  <a:tcPr/>
                </a:tc>
                <a:tc>
                  <a:txBody>
                    <a:bodyPr/>
                    <a:lstStyle/>
                    <a:p>
                      <a:pPr rtl="1"/>
                      <a:r>
                        <a:rPr lang="en-US" dirty="0" err="1"/>
                        <a:t>Tour+meeting</a:t>
                      </a:r>
                      <a:r>
                        <a:rPr lang="en-US" dirty="0"/>
                        <a:t> </a:t>
                      </a:r>
                      <a:r>
                        <a:rPr lang="he-IL" dirty="0"/>
                        <a:t>-</a:t>
                      </a:r>
                      <a:r>
                        <a:rPr lang="en-US" dirty="0"/>
                        <a:t> NY model</a:t>
                      </a:r>
                      <a:endParaRPr lang="he-IL" dirty="0"/>
                    </a:p>
                  </a:txBody>
                  <a:tcPr/>
                </a:tc>
                <a:tc>
                  <a:txBody>
                    <a:bodyPr/>
                    <a:lstStyle/>
                    <a:p>
                      <a:pPr rtl="1"/>
                      <a:r>
                        <a:rPr lang="en-US" dirty="0"/>
                        <a:t>infrastructure</a:t>
                      </a:r>
                      <a:endParaRPr lang="he-IL" dirty="0"/>
                    </a:p>
                  </a:txBody>
                  <a:tcPr/>
                </a:tc>
                <a:extLst>
                  <a:ext uri="{0D108BD9-81ED-4DB2-BD59-A6C34878D82A}">
                    <a16:rowId xmlns:a16="http://schemas.microsoft.com/office/drawing/2014/main" val="247170620"/>
                  </a:ext>
                </a:extLst>
              </a:tr>
              <a:tr h="678271">
                <a:tc>
                  <a:txBody>
                    <a:bodyPr/>
                    <a:lstStyle/>
                    <a:p>
                      <a:pPr rtl="1"/>
                      <a:r>
                        <a:rPr lang="en-US" dirty="0"/>
                        <a:t>12:30-13:30</a:t>
                      </a:r>
                      <a:endParaRPr lang="he-IL" dirty="0"/>
                    </a:p>
                  </a:txBody>
                  <a:tcPr/>
                </a:tc>
                <a:tc>
                  <a:txBody>
                    <a:bodyPr/>
                    <a:lstStyle/>
                    <a:p>
                      <a:pPr rtl="1"/>
                      <a:r>
                        <a:rPr lang="en-US" dirty="0"/>
                        <a:t>lunch</a:t>
                      </a:r>
                      <a:endParaRPr lang="he-IL" dirty="0"/>
                    </a:p>
                  </a:txBody>
                  <a:tcPr/>
                </a:tc>
                <a:tc>
                  <a:txBody>
                    <a:bodyPr/>
                    <a:lstStyle/>
                    <a:p>
                      <a:pPr rtl="1"/>
                      <a:endParaRPr lang="he-IL"/>
                    </a:p>
                  </a:txBody>
                  <a:tcPr/>
                </a:tc>
                <a:extLst>
                  <a:ext uri="{0D108BD9-81ED-4DB2-BD59-A6C34878D82A}">
                    <a16:rowId xmlns:a16="http://schemas.microsoft.com/office/drawing/2014/main" val="1125992598"/>
                  </a:ext>
                </a:extLst>
              </a:tr>
              <a:tr h="678271">
                <a:tc>
                  <a:txBody>
                    <a:bodyPr/>
                    <a:lstStyle/>
                    <a:p>
                      <a:pPr rtl="1"/>
                      <a:r>
                        <a:rPr lang="en-US" dirty="0"/>
                        <a:t>13:30-15:30</a:t>
                      </a:r>
                      <a:endParaRPr lang="he-IL" dirty="0"/>
                    </a:p>
                  </a:txBody>
                  <a:tcPr/>
                </a:tc>
                <a:tc>
                  <a:txBody>
                    <a:bodyPr/>
                    <a:lstStyle/>
                    <a:p>
                      <a:pPr rtl="1"/>
                      <a:r>
                        <a:rPr lang="en-US" dirty="0"/>
                        <a:t>METS stadium</a:t>
                      </a:r>
                      <a:endParaRPr lang="he-IL" dirty="0"/>
                    </a:p>
                  </a:txBody>
                  <a:tcPr/>
                </a:tc>
                <a:tc>
                  <a:txBody>
                    <a:bodyPr/>
                    <a:lstStyle/>
                    <a:p>
                      <a:pPr rtl="1"/>
                      <a:r>
                        <a:rPr lang="en-US" dirty="0"/>
                        <a:t>Sports</a:t>
                      </a:r>
                      <a:endParaRPr lang="he-IL" dirty="0"/>
                    </a:p>
                  </a:txBody>
                  <a:tcPr/>
                </a:tc>
                <a:extLst>
                  <a:ext uri="{0D108BD9-81ED-4DB2-BD59-A6C34878D82A}">
                    <a16:rowId xmlns:a16="http://schemas.microsoft.com/office/drawing/2014/main" val="1924513643"/>
                  </a:ext>
                </a:extLst>
              </a:tr>
            </a:tbl>
          </a:graphicData>
        </a:graphic>
      </p:graphicFrame>
    </p:spTree>
    <p:extLst>
      <p:ext uri="{BB962C8B-B14F-4D97-AF65-F5344CB8AC3E}">
        <p14:creationId xmlns:p14="http://schemas.microsoft.com/office/powerpoint/2010/main" val="99425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AF46CD-64AC-47FF-87BB-0449787DB3B8}"/>
              </a:ext>
            </a:extLst>
          </p:cNvPr>
          <p:cNvSpPr>
            <a:spLocks noGrp="1"/>
          </p:cNvSpPr>
          <p:nvPr>
            <p:ph type="title"/>
          </p:nvPr>
        </p:nvSpPr>
        <p:spPr/>
        <p:txBody>
          <a:bodyPr/>
          <a:lstStyle/>
          <a:p>
            <a:r>
              <a:rPr lang="he-IL" dirty="0"/>
              <a:t>לתשומת לב וטיפול:</a:t>
            </a:r>
          </a:p>
        </p:txBody>
      </p:sp>
      <p:sp>
        <p:nvSpPr>
          <p:cNvPr id="3" name="מציין מיקום תוכן 2">
            <a:extLst>
              <a:ext uri="{FF2B5EF4-FFF2-40B4-BE49-F238E27FC236}">
                <a16:creationId xmlns:a16="http://schemas.microsoft.com/office/drawing/2014/main" id="{600319A0-E947-4714-AF95-470D21775E1D}"/>
              </a:ext>
            </a:extLst>
          </p:cNvPr>
          <p:cNvSpPr>
            <a:spLocks noGrp="1"/>
          </p:cNvSpPr>
          <p:nvPr>
            <p:ph idx="1"/>
          </p:nvPr>
        </p:nvSpPr>
        <p:spPr/>
        <p:txBody>
          <a:bodyPr>
            <a:normAutofit/>
          </a:bodyPr>
          <a:lstStyle/>
          <a:p>
            <a:r>
              <a:rPr lang="he-IL" sz="4000" dirty="0"/>
              <a:t>מיקום סופי </a:t>
            </a:r>
            <a:r>
              <a:rPr lang="he-IL" sz="4000" dirty="0" err="1"/>
              <a:t>לא"ע</a:t>
            </a:r>
            <a:r>
              <a:rPr lang="he-IL" sz="4000" dirty="0"/>
              <a:t> ומפגשים</a:t>
            </a:r>
          </a:p>
          <a:p>
            <a:r>
              <a:rPr lang="he-IL" sz="4000" dirty="0"/>
              <a:t>תחבורה בפעילות </a:t>
            </a:r>
            <a:r>
              <a:rPr lang="he-IL" sz="4000" dirty="0" err="1"/>
              <a:t>הצוותית</a:t>
            </a:r>
            <a:r>
              <a:rPr lang="he-IL" sz="4000" dirty="0"/>
              <a:t> וביום הראשון</a:t>
            </a:r>
          </a:p>
          <a:p>
            <a:r>
              <a:rPr lang="he-IL" sz="4000" dirty="0"/>
              <a:t>קורונה</a:t>
            </a:r>
          </a:p>
          <a:p>
            <a:r>
              <a:rPr lang="he-IL" sz="4000" dirty="0"/>
              <a:t>נשיאת דברים בביהכ"נ- שי וטים</a:t>
            </a:r>
          </a:p>
          <a:p>
            <a:r>
              <a:rPr lang="he-IL" sz="4000" dirty="0"/>
              <a:t>חלוקה לצוותים</a:t>
            </a:r>
          </a:p>
          <a:p>
            <a:r>
              <a:rPr lang="he-IL" sz="4000" dirty="0"/>
              <a:t>מסלול מונגש לשי</a:t>
            </a:r>
          </a:p>
          <a:p>
            <a:endParaRPr lang="he-IL" dirty="0"/>
          </a:p>
        </p:txBody>
      </p:sp>
    </p:spTree>
    <p:extLst>
      <p:ext uri="{BB962C8B-B14F-4D97-AF65-F5344CB8AC3E}">
        <p14:creationId xmlns:p14="http://schemas.microsoft.com/office/powerpoint/2010/main" val="343481539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605</Words>
  <Application>Microsoft Office PowerPoint</Application>
  <PresentationFormat>מסך רחב</PresentationFormat>
  <Paragraphs>122</Paragraphs>
  <Slides>7</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7</vt:i4>
      </vt:variant>
    </vt:vector>
  </HeadingPairs>
  <TitlesOfParts>
    <vt:vector size="11" baseType="lpstr">
      <vt:lpstr>Arial</vt:lpstr>
      <vt:lpstr>Calibri</vt:lpstr>
      <vt:lpstr>Calibri Light</vt:lpstr>
      <vt:lpstr>ערכת נושא Office</vt:lpstr>
      <vt:lpstr>New York- Between challenges and opportunities</vt:lpstr>
      <vt:lpstr>מצגת של PowerPoint‏</vt:lpstr>
      <vt:lpstr>מצגת של PowerPoint‏</vt:lpstr>
      <vt:lpstr>מצגת של PowerPoint‏</vt:lpstr>
      <vt:lpstr>לו"ז טנטטיבי- ניו יורק</vt:lpstr>
      <vt:lpstr>Group activity (tbc)</vt:lpstr>
      <vt:lpstr>לתשומת לב וטיפול: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ניו יורק- בין הפערים והחולשות לעוצמה מעצמתית</dc:title>
  <dc:creator>Windows Mail</dc:creator>
  <cp:lastModifiedBy>Windows Mail</cp:lastModifiedBy>
  <cp:revision>3</cp:revision>
  <dcterms:created xsi:type="dcterms:W3CDTF">2021-05-21T16:03:42Z</dcterms:created>
  <dcterms:modified xsi:type="dcterms:W3CDTF">2021-06-05T16:19:27Z</dcterms:modified>
</cp:coreProperties>
</file>