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9" r:id="rId3"/>
    <p:sldId id="257" r:id="rId4"/>
    <p:sldId id="256" r:id="rId5"/>
  </p:sldIdLst>
  <p:sldSz cx="5376863" cy="7169150" type="B5ISO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9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5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915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196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תמונה 7"/>
          <p:cNvSpPr>
            <a:spLocks noGrp="1"/>
          </p:cNvSpPr>
          <p:nvPr>
            <p:ph type="pic" sz="quarter" idx="13"/>
          </p:nvPr>
        </p:nvSpPr>
        <p:spPr>
          <a:xfrm>
            <a:off x="-87891" y="1094009"/>
            <a:ext cx="5376863" cy="716915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72790" y="3584574"/>
            <a:ext cx="4032647" cy="2188022"/>
          </a:xfrm>
          <a:solidFill>
            <a:srgbClr val="28659C">
              <a:alpha val="15000"/>
            </a:srgbClr>
          </a:solidFill>
        </p:spPr>
        <p:txBody>
          <a:bodyPr anchor="b">
            <a:normAutofit/>
          </a:bodyPr>
          <a:lstStyle>
            <a:lvl1pPr algn="r">
              <a:lnSpc>
                <a:spcPts val="3528"/>
              </a:lnSpc>
              <a:defRPr sz="291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72790" y="5772596"/>
            <a:ext cx="4032647" cy="1730885"/>
          </a:xfrm>
          <a:solidFill>
            <a:srgbClr val="28659C">
              <a:alpha val="15000"/>
            </a:srgbClr>
          </a:solidFill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588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01625" indent="0" algn="ctr">
              <a:buNone/>
              <a:defRPr sz="882"/>
            </a:lvl2pPr>
            <a:lvl3pPr marL="403250" indent="0" algn="ctr">
              <a:buNone/>
              <a:defRPr sz="794"/>
            </a:lvl3pPr>
            <a:lvl4pPr marL="604876" indent="0" algn="ctr">
              <a:buNone/>
              <a:defRPr sz="706"/>
            </a:lvl4pPr>
            <a:lvl5pPr marL="806501" indent="0" algn="ctr">
              <a:buNone/>
              <a:defRPr sz="706"/>
            </a:lvl5pPr>
            <a:lvl6pPr marL="1008126" indent="0" algn="ctr">
              <a:buNone/>
              <a:defRPr sz="706"/>
            </a:lvl6pPr>
            <a:lvl7pPr marL="1209751" indent="0" algn="ctr">
              <a:buNone/>
              <a:defRPr sz="706"/>
            </a:lvl7pPr>
            <a:lvl8pPr marL="1411376" indent="0" algn="ctr">
              <a:buNone/>
              <a:defRPr sz="706"/>
            </a:lvl8pPr>
            <a:lvl9pPr marL="1613002" indent="0" algn="ctr">
              <a:buNone/>
              <a:defRPr sz="706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19" name="מלבן 18"/>
          <p:cNvSpPr/>
          <p:nvPr/>
        </p:nvSpPr>
        <p:spPr>
          <a:xfrm>
            <a:off x="125575" y="-146623"/>
            <a:ext cx="695394" cy="26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9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75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17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8975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4"/>
          <a:stretch/>
        </p:blipFill>
        <p:spPr>
          <a:xfrm>
            <a:off x="4837084" y="2182353"/>
            <a:ext cx="332546" cy="75221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1"/>
          <a:stretch/>
        </p:blipFill>
        <p:spPr>
          <a:xfrm>
            <a:off x="2332869" y="2182353"/>
            <a:ext cx="330358" cy="752215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4"/>
          <a:stretch/>
        </p:blipFill>
        <p:spPr>
          <a:xfrm>
            <a:off x="4837084" y="3352547"/>
            <a:ext cx="332546" cy="75221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1"/>
          <a:stretch/>
        </p:blipFill>
        <p:spPr>
          <a:xfrm>
            <a:off x="2332869" y="3314097"/>
            <a:ext cx="330358" cy="75221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4"/>
          <a:stretch/>
        </p:blipFill>
        <p:spPr>
          <a:xfrm>
            <a:off x="4837084" y="4522741"/>
            <a:ext cx="332546" cy="75221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1"/>
          <a:stretch/>
        </p:blipFill>
        <p:spPr>
          <a:xfrm>
            <a:off x="2332869" y="4445841"/>
            <a:ext cx="330358" cy="752215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4"/>
          <a:stretch/>
        </p:blipFill>
        <p:spPr>
          <a:xfrm>
            <a:off x="4837084" y="5692934"/>
            <a:ext cx="332546" cy="752215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1"/>
          <a:stretch/>
        </p:blipFill>
        <p:spPr>
          <a:xfrm>
            <a:off x="2332869" y="5577586"/>
            <a:ext cx="330358" cy="7522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2514803" y="761366"/>
            <a:ext cx="2688432" cy="1385704"/>
          </a:xfrm>
        </p:spPr>
        <p:txBody>
          <a:bodyPr/>
          <a:lstStyle>
            <a:lvl1pPr algn="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he-IL" dirty="0" smtClean="0"/>
              <a:t>יתרונות</a:t>
            </a:r>
            <a:endParaRPr lang="he-IL" dirty="0"/>
          </a:p>
        </p:txBody>
      </p:sp>
      <p:sp>
        <p:nvSpPr>
          <p:cNvPr id="22" name="מציין מיקום טקסט 6"/>
          <p:cNvSpPr>
            <a:spLocks noGrp="1"/>
          </p:cNvSpPr>
          <p:nvPr>
            <p:ph type="body" sz="quarter" idx="13" hasCustomPrompt="1"/>
          </p:nvPr>
        </p:nvSpPr>
        <p:spPr>
          <a:xfrm>
            <a:off x="2663227" y="2131963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3" name="מציין מיקום טקסט 6"/>
          <p:cNvSpPr>
            <a:spLocks noGrp="1"/>
          </p:cNvSpPr>
          <p:nvPr>
            <p:ph type="body" sz="quarter" idx="14" hasCustomPrompt="1"/>
          </p:nvPr>
        </p:nvSpPr>
        <p:spPr>
          <a:xfrm>
            <a:off x="2663227" y="3263707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4" name="מציין מיקום טקסט 6"/>
          <p:cNvSpPr>
            <a:spLocks noGrp="1"/>
          </p:cNvSpPr>
          <p:nvPr>
            <p:ph type="body" sz="quarter" idx="15" hasCustomPrompt="1"/>
          </p:nvPr>
        </p:nvSpPr>
        <p:spPr>
          <a:xfrm>
            <a:off x="2663227" y="4395451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5" name="מציין מיקום טקסט 6"/>
          <p:cNvSpPr>
            <a:spLocks noGrp="1"/>
          </p:cNvSpPr>
          <p:nvPr>
            <p:ph type="body" sz="quarter" idx="16" hasCustomPrompt="1"/>
          </p:nvPr>
        </p:nvSpPr>
        <p:spPr>
          <a:xfrm>
            <a:off x="2663227" y="5527197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6" name="מציין מיקום טקסט 6"/>
          <p:cNvSpPr>
            <a:spLocks noGrp="1"/>
          </p:cNvSpPr>
          <p:nvPr>
            <p:ph type="body" sz="quarter" idx="17" hasCustomPrompt="1"/>
          </p:nvPr>
        </p:nvSpPr>
        <p:spPr>
          <a:xfrm>
            <a:off x="144417" y="2131963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7" name="מציין מיקום טקסט 6"/>
          <p:cNvSpPr>
            <a:spLocks noGrp="1"/>
          </p:cNvSpPr>
          <p:nvPr>
            <p:ph type="body" sz="quarter" idx="18" hasCustomPrompt="1"/>
          </p:nvPr>
        </p:nvSpPr>
        <p:spPr>
          <a:xfrm>
            <a:off x="144417" y="3263707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8" name="מציין מיקום טקסט 6"/>
          <p:cNvSpPr>
            <a:spLocks noGrp="1"/>
          </p:cNvSpPr>
          <p:nvPr>
            <p:ph type="body" sz="quarter" idx="19" hasCustomPrompt="1"/>
          </p:nvPr>
        </p:nvSpPr>
        <p:spPr>
          <a:xfrm>
            <a:off x="144417" y="4395451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29" name="מציין מיקום טקסט 6"/>
          <p:cNvSpPr>
            <a:spLocks noGrp="1"/>
          </p:cNvSpPr>
          <p:nvPr>
            <p:ph type="body" sz="quarter" idx="20" hasCustomPrompt="1"/>
          </p:nvPr>
        </p:nvSpPr>
        <p:spPr>
          <a:xfrm>
            <a:off x="144417" y="5527197"/>
            <a:ext cx="2141546" cy="1057801"/>
          </a:xfrm>
          <a:noFill/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147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31" name="מציין מיקום טקסט 30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761365"/>
            <a:ext cx="2688432" cy="1385703"/>
          </a:xfrm>
        </p:spPr>
        <p:txBody>
          <a:bodyPr anchor="ctr"/>
          <a:lstStyle>
            <a:lvl1pPr marL="0" indent="0" algn="r">
              <a:buNone/>
              <a:defRPr lang="he-IL" sz="1940" b="1" kern="1200" dirty="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e-IL" dirty="0" smtClean="0"/>
              <a:t>חסרונות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56434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164987" y="262225"/>
            <a:ext cx="4077454" cy="534347"/>
          </a:xfrm>
        </p:spPr>
        <p:txBody>
          <a:bodyPr/>
          <a:lstStyle>
            <a:lvl1pPr>
              <a:defRPr sz="1235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4422" y="1354173"/>
            <a:ext cx="5108020" cy="5098062"/>
          </a:xfrm>
        </p:spPr>
        <p:txBody>
          <a:bodyPr>
            <a:normAutofit/>
          </a:bodyPr>
          <a:lstStyle>
            <a:lvl1pPr marL="151219" indent="-151219" algn="just">
              <a:buSzPct val="80000"/>
              <a:buFont typeface="Wingdings" panose="05000000000000000000" pitchFamily="2" charset="2"/>
              <a:buChar char="q"/>
              <a:defRPr b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7641" indent="-126016" algn="just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Courier New" panose="02070309020205020404" pitchFamily="49" charset="0"/>
              <a:buChar char="o"/>
              <a:defRPr lang="he-IL" sz="794" b="0" dirty="0" smtClean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defRPr>
            </a:lvl2pPr>
            <a:lvl3pPr marL="504063" indent="-126016" algn="just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 lang="he-IL" sz="794" b="0" dirty="0" smtClean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defRPr>
            </a:lvl3pPr>
            <a:lvl4pPr algn="just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706" b="0" dirty="0" smtClean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defRPr>
            </a:lvl4pPr>
            <a:lvl5pPr algn="just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706" b="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24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598733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535610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7100" y="4864071"/>
            <a:ext cx="3344670" cy="1430511"/>
          </a:xfrm>
        </p:spPr>
        <p:txBody>
          <a:bodyPr/>
          <a:lstStyle>
            <a:lvl1pPr marL="0" indent="0" algn="ctr">
              <a:buFontTx/>
              <a:buNone/>
              <a:defRPr sz="1588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403265" y="1928368"/>
            <a:ext cx="4570334" cy="2183936"/>
          </a:xfrm>
        </p:spPr>
        <p:txBody>
          <a:bodyPr/>
          <a:lstStyle>
            <a:lvl1pPr>
              <a:defRPr sz="2911" u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6943" y="6804054"/>
            <a:ext cx="260441" cy="3933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843AE0-A287-402A-BCF9-DE180D4A5E38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922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6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327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379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22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2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16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D692-9514-49EC-A57A-77B445586AF2}" type="datetimeFigureOut">
              <a:rPr lang="he-IL" smtClean="0"/>
              <a:t>י"ח/אלול/תשע"ט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776C-AADC-47D4-89C1-88D693AF22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0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1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r" defTabSz="537667" rtl="1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r" defTabSz="537667" rtl="1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r" defTabSz="537667" rtl="1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0" y="6904521"/>
            <a:ext cx="5376863" cy="2854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94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69660" y="381692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04722" y="6969593"/>
            <a:ext cx="918731" cy="155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872" tIns="29872" rIns="29872" bIns="29872" numCol="1" spcCol="38100" rtlCol="1" anchor="ctr">
            <a:spAutoFit/>
          </a:bodyPr>
          <a:lstStyle/>
          <a:p>
            <a:pPr algn="l" defTabSz="343527" rtl="0" hangingPunct="0"/>
            <a:r>
              <a:rPr lang="he-IL" sz="617" dirty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- סודי -</a:t>
            </a:r>
            <a:endParaRPr lang="he-IL" sz="617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Helvetica Light"/>
            </a:endParaRPr>
          </a:p>
        </p:txBody>
      </p:sp>
      <p:sp>
        <p:nvSpPr>
          <p:cNvPr id="17" name="Shape 4"/>
          <p:cNvSpPr txBox="1">
            <a:spLocks/>
          </p:cNvSpPr>
          <p:nvPr/>
        </p:nvSpPr>
        <p:spPr>
          <a:xfrm>
            <a:off x="5111327" y="6863129"/>
            <a:ext cx="154905" cy="155290"/>
          </a:xfrm>
          <a:prstGeom prst="rect">
            <a:avLst/>
          </a:prstGeom>
          <a:ln w="12700">
            <a:miter lim="400000"/>
          </a:ln>
        </p:spPr>
        <p:txBody>
          <a:bodyPr wrap="none" lIns="29872" tIns="29872" rIns="29872" bIns="2987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1BA681D8-F5FD-419E-AD7B-C148849CCE68}" type="slidenum">
              <a:rPr lang="he-IL" sz="617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he-IL" sz="617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275808" y="0"/>
            <a:ext cx="5046735" cy="940833"/>
            <a:chOff x="-2436961" y="40820"/>
            <a:chExt cx="11443438" cy="900000"/>
          </a:xfrm>
        </p:grpSpPr>
        <p:pic>
          <p:nvPicPr>
            <p:cNvPr id="18" name="IDF_new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447" y="87170"/>
              <a:ext cx="715030" cy="6996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Picture 2" descr="https://agat.armyts.idf/DocLib10/kkkk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6961" y="40820"/>
              <a:ext cx="786885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תמונה 0" descr="סמל פום.png"/>
          <p:cNvPicPr/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23" y="48453"/>
            <a:ext cx="282611" cy="7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defTabSz="403250" rtl="1" eaLnBrk="1" latinLnBrk="0" hangingPunct="1">
        <a:lnSpc>
          <a:spcPct val="90000"/>
        </a:lnSpc>
        <a:spcBef>
          <a:spcPct val="0"/>
        </a:spcBef>
        <a:buNone/>
        <a:defRPr sz="1940" b="1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100813" indent="-100813" algn="r" defTabSz="403250" rtl="1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235" kern="1200">
          <a:solidFill>
            <a:schemeClr val="tx1"/>
          </a:solidFill>
          <a:latin typeface="Segoe UI Semilight" panose="020B0402040204020203" pitchFamily="34" charset="0"/>
          <a:ea typeface="Segoe UI" panose="020B0502040204020203" pitchFamily="34" charset="0"/>
          <a:cs typeface="Segoe UI Semilight" panose="020B0402040204020203" pitchFamily="34" charset="0"/>
        </a:defRPr>
      </a:lvl1pPr>
      <a:lvl2pPr marL="302438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Segoe UI Semilight" panose="020B0402040204020203" pitchFamily="34" charset="0"/>
          <a:ea typeface="Segoe UI" panose="020B0502040204020203" pitchFamily="34" charset="0"/>
          <a:cs typeface="Segoe UI Semilight" panose="020B0402040204020203" pitchFamily="34" charset="0"/>
        </a:defRPr>
      </a:lvl2pPr>
      <a:lvl3pPr marL="504063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Segoe UI Semilight" panose="020B0402040204020203" pitchFamily="34" charset="0"/>
          <a:ea typeface="Segoe UI" panose="020B0502040204020203" pitchFamily="34" charset="0"/>
          <a:cs typeface="Segoe UI Semilight" panose="020B0402040204020203" pitchFamily="34" charset="0"/>
        </a:defRPr>
      </a:lvl3pPr>
      <a:lvl4pPr marL="705688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Segoe UI Semilight" panose="020B0402040204020203" pitchFamily="34" charset="0"/>
          <a:ea typeface="Segoe UI" panose="020B0502040204020203" pitchFamily="34" charset="0"/>
          <a:cs typeface="Segoe UI Semilight" panose="020B0402040204020203" pitchFamily="34" charset="0"/>
        </a:defRPr>
      </a:lvl4pPr>
      <a:lvl5pPr marL="907313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Segoe UI Semilight" panose="020B0402040204020203" pitchFamily="34" charset="0"/>
          <a:ea typeface="Segoe UI" panose="020B0502040204020203" pitchFamily="34" charset="0"/>
          <a:cs typeface="Segoe UI Semilight" panose="020B0402040204020203" pitchFamily="34" charset="0"/>
        </a:defRPr>
      </a:lvl5pPr>
      <a:lvl6pPr marL="1108939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6pPr>
      <a:lvl7pPr marL="1310564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8pPr>
      <a:lvl9pPr marL="1713814" indent="-100813" algn="r" defTabSz="403250" rtl="1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1pPr>
      <a:lvl2pPr marL="201625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2pPr>
      <a:lvl3pPr marL="403250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3pPr>
      <a:lvl4pPr marL="604876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4pPr>
      <a:lvl5pPr marL="806501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5pPr>
      <a:lvl6pPr marL="1008126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6pPr>
      <a:lvl7pPr marL="1209751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7pPr>
      <a:lvl8pPr marL="1411376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8pPr>
      <a:lvl9pPr marL="1613002" algn="r" defTabSz="403250" rtl="1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1408266" y="4689683"/>
            <a:ext cx="2387334" cy="26331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הנחיות לבוש</a:t>
            </a:r>
            <a:endParaRPr lang="he-IL" sz="1100" b="1" dirty="0">
              <a:solidFill>
                <a:srgbClr val="000000">
                  <a:lumMod val="65000"/>
                  <a:lumOff val="35000"/>
                </a:srgbClr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8775" y="1453589"/>
            <a:ext cx="5126316" cy="711686"/>
          </a:xfrm>
          <a:prstGeom prst="rect">
            <a:avLst/>
          </a:prstGeom>
          <a:solidFill>
            <a:srgbClr val="285096">
              <a:alpha val="72157"/>
            </a:srgbClr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defRPr/>
            </a:pPr>
            <a:r>
              <a:rPr lang="he-IL" sz="2117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סמינר עומק לבכירי צה"ל - </a:t>
            </a:r>
            <a:endParaRPr lang="en-US" sz="2117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he-IL" sz="2117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המערכת המוסדית האמריקנית </a:t>
            </a:r>
            <a:endParaRPr lang="he-IL" sz="529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6" descr="Image result for washington 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2107146"/>
            <a:ext cx="4262478" cy="24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תמונה 0" descr="סמל פום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8373" y="1470462"/>
            <a:ext cx="486718" cy="61981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7BE30D69-F077-4356-9233-9151B0132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569"/>
            <a:ext cx="837281" cy="7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>
            <a:extLst>
              <a:ext uri="{FF2B5EF4-FFF2-40B4-BE49-F238E27FC236}">
                <a16:creationId xmlns="" xmlns:a16="http://schemas.microsoft.com/office/drawing/2014/main" id="{C23BC6D9-F4C6-4E7F-A5A0-128054C51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5" y="409576"/>
            <a:ext cx="5094038" cy="6257924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print"/>
          <a:srcRect l="35289" t="32553" r="50871" b="21090"/>
          <a:stretch/>
        </p:blipFill>
        <p:spPr>
          <a:xfrm>
            <a:off x="4542594" y="1547979"/>
            <a:ext cx="478628" cy="19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="" xmlns:a16="http://schemas.microsoft.com/office/drawing/2014/main" id="{D3C713BA-8D63-47C2-9883-11E448A4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67" y="480262"/>
            <a:ext cx="4652033" cy="54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65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</Words>
  <Application>Microsoft Office PowerPoint</Application>
  <PresentationFormat>B5 (ISO) Paper (176x250 mm)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Courier New</vt:lpstr>
      <vt:lpstr>Guttman Hatzvi</vt:lpstr>
      <vt:lpstr>Helvetica Light</vt:lpstr>
      <vt:lpstr>NarkisBlockMF Regular</vt:lpstr>
      <vt:lpstr>Segoe UI</vt:lpstr>
      <vt:lpstr>Segoe UI Semilight</vt:lpstr>
      <vt:lpstr>Tahoma</vt:lpstr>
      <vt:lpstr>Times New Roman</vt:lpstr>
      <vt:lpstr>Wingdings</vt:lpstr>
      <vt:lpstr>ערכת נושא Office</vt:lpstr>
      <vt:lpstr>1_ערכת נושא Office</vt:lpstr>
      <vt:lpstr>PowerPoint Presentation</vt:lpstr>
      <vt:lpstr>PowerPoint Presentation</vt:lpstr>
      <vt:lpstr>PowerPoint Presentation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s6049339</dc:creator>
  <cp:lastModifiedBy>s8446687</cp:lastModifiedBy>
  <cp:revision>1</cp:revision>
  <dcterms:created xsi:type="dcterms:W3CDTF">2019-09-18T06:04:46Z</dcterms:created>
  <dcterms:modified xsi:type="dcterms:W3CDTF">2019-09-18T06:21:27Z</dcterms:modified>
</cp:coreProperties>
</file>