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6" r:id="rId2"/>
    <p:sldId id="263" r:id="rId3"/>
    <p:sldId id="258" r:id="rId4"/>
    <p:sldId id="265" r:id="rId5"/>
    <p:sldId id="257" r:id="rId6"/>
    <p:sldId id="264" r:id="rId7"/>
    <p:sldId id="268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57" autoAdjust="0"/>
    <p:restoredTop sz="94660"/>
  </p:normalViewPr>
  <p:slideViewPr>
    <p:cSldViewPr snapToGrid="0">
      <p:cViewPr>
        <p:scale>
          <a:sx n="78" d="100"/>
          <a:sy n="78" d="100"/>
        </p:scale>
        <p:origin x="29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סיור יהודה ושומרון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4800" dirty="0" smtClean="0"/>
              <a:t>20-21 </a:t>
            </a:r>
            <a:r>
              <a:rPr lang="he-IL" sz="4800" dirty="0" err="1" smtClean="0"/>
              <a:t>דצמ</a:t>
            </a:r>
            <a:r>
              <a:rPr lang="he-IL" sz="4800" dirty="0" smtClean="0"/>
              <a:t> 17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23228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כללי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4400" dirty="0"/>
              <a:t>ביגוד חם !!!</a:t>
            </a:r>
          </a:p>
          <a:p>
            <a:r>
              <a:rPr lang="he-IL" sz="4400" dirty="0"/>
              <a:t>כללי אבטחה. </a:t>
            </a:r>
          </a:p>
          <a:p>
            <a:endParaRPr lang="he-IL" sz="3200" dirty="0" smtClean="0"/>
          </a:p>
        </p:txBody>
      </p:sp>
    </p:spTree>
    <p:extLst>
      <p:ext uri="{BB962C8B-B14F-4D97-AF65-F5344CB8AC3E}">
        <p14:creationId xmlns:p14="http://schemas.microsoft.com/office/powerpoint/2010/main" val="41059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זירת הפעולה </a:t>
            </a:r>
            <a:endParaRPr lang="he-IL" dirty="0"/>
          </a:p>
        </p:txBody>
      </p:sp>
      <p:pic>
        <p:nvPicPr>
          <p:cNvPr id="1026" name="Picture 2" descr="http://www.myesha.org.il/_uploads/imagesgallery/10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540089"/>
            <a:ext cx="3968750" cy="61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87563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עקרונות הסיור וצירי הלמידה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צירי </a:t>
            </a:r>
            <a:r>
              <a:rPr lang="he-IL" dirty="0" err="1" smtClean="0"/>
              <a:t>הבטל"מ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e-IL" dirty="0" smtClean="0"/>
              <a:t>ציר חברתי</a:t>
            </a:r>
          </a:p>
          <a:p>
            <a:r>
              <a:rPr lang="he-IL" dirty="0" smtClean="0"/>
              <a:t>ציר מדיני</a:t>
            </a:r>
          </a:p>
          <a:p>
            <a:r>
              <a:rPr lang="he-IL" dirty="0" smtClean="0"/>
              <a:t>ציר כלכלי</a:t>
            </a:r>
          </a:p>
          <a:p>
            <a:r>
              <a:rPr lang="he-IL" dirty="0" smtClean="0"/>
              <a:t>ציר בטחוני</a:t>
            </a:r>
          </a:p>
          <a:p>
            <a:r>
              <a:rPr lang="he-IL" dirty="0" smtClean="0"/>
              <a:t>הטופוגרפיה והגאוגרפיה של יהודה ושומרון</a:t>
            </a:r>
            <a:endParaRPr lang="he-IL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 smtClean="0"/>
              <a:t>עקרונות</a:t>
            </a:r>
            <a:endParaRPr lang="he-IL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 smtClean="0"/>
              <a:t>הצגת הספקטרום הרחב (מרכזי) של </a:t>
            </a:r>
            <a:r>
              <a:rPr lang="he-IL" dirty="0" err="1" smtClean="0"/>
              <a:t>האידיאלוגיות</a:t>
            </a:r>
            <a:r>
              <a:rPr lang="he-IL" dirty="0" smtClean="0"/>
              <a:t> ביו"ש ללא שיפוטיות של הצוות.</a:t>
            </a:r>
          </a:p>
          <a:p>
            <a:r>
              <a:rPr lang="he-IL" dirty="0" smtClean="0"/>
              <a:t>לראות את הדברים דרך העיניים של השחקנים המרכזיים ולא דרך מתווכים.</a:t>
            </a:r>
          </a:p>
          <a:p>
            <a:r>
              <a:rPr lang="he-IL" dirty="0" smtClean="0"/>
              <a:t>לחבר את כל צירי </a:t>
            </a:r>
            <a:r>
              <a:rPr lang="he-IL" dirty="0" err="1" smtClean="0"/>
              <a:t>הבטל"מ</a:t>
            </a:r>
            <a:r>
              <a:rPr lang="he-IL" dirty="0" smtClean="0"/>
              <a:t> לסוגיות גאוגרפיות.</a:t>
            </a:r>
          </a:p>
          <a:p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6711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השאלות לסיור (ולעיבוד </a:t>
            </a:r>
            <a:r>
              <a:rPr lang="he-IL" dirty="0" err="1" smtClean="0"/>
              <a:t>הצוותי</a:t>
            </a:r>
            <a:r>
              <a:rPr lang="he-IL" dirty="0" smtClean="0"/>
              <a:t>) </a:t>
            </a:r>
            <a:br>
              <a:rPr lang="he-IL" dirty="0" smtClean="0"/>
            </a:br>
            <a:r>
              <a:rPr lang="he-IL" dirty="0" smtClean="0"/>
              <a:t>מניין באנו ולאן אנו הולכים?</a:t>
            </a: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e-IL" dirty="0" smtClean="0"/>
              <a:t>למה אנחנו כאן?</a:t>
            </a:r>
          </a:p>
          <a:p>
            <a:r>
              <a:rPr lang="he-IL" dirty="0" smtClean="0"/>
              <a:t>האם הפרדה בין החברות היהודית והפלסטינאית בכלל אפשרית? ומה הן השלכותיה? (כלכלית, תשתיתית, חברתית, ביטחונית)</a:t>
            </a:r>
          </a:p>
          <a:p>
            <a:r>
              <a:rPr lang="he-IL" dirty="0" smtClean="0"/>
              <a:t>מהם הגורמים (הגנאלוגיים) וההיסטוריים שמשפיעים עלינו עד היום?</a:t>
            </a:r>
          </a:p>
          <a:p>
            <a:r>
              <a:rPr lang="he-IL" dirty="0" smtClean="0"/>
              <a:t>מהי הריבונות </a:t>
            </a:r>
            <a:r>
              <a:rPr lang="he-IL" dirty="0" err="1" smtClean="0"/>
              <a:t>באיו"ש</a:t>
            </a:r>
            <a:r>
              <a:rPr lang="he-IL" dirty="0" smtClean="0"/>
              <a:t>? </a:t>
            </a:r>
          </a:p>
          <a:p>
            <a:r>
              <a:rPr lang="he-IL" dirty="0" smtClean="0"/>
              <a:t>מה אחריותנו על האוכלוסייה </a:t>
            </a:r>
            <a:r>
              <a:rPr lang="he-IL" dirty="0" err="1" smtClean="0"/>
              <a:t>באיו"ש</a:t>
            </a:r>
            <a:r>
              <a:rPr lang="he-IL" dirty="0" smtClean="0"/>
              <a:t>?</a:t>
            </a:r>
          </a:p>
          <a:p>
            <a:r>
              <a:rPr lang="he-IL" dirty="0" smtClean="0"/>
              <a:t>האם ניתן להפריד דת מלאום </a:t>
            </a:r>
            <a:r>
              <a:rPr lang="he-IL" dirty="0" err="1" smtClean="0"/>
              <a:t>באיו"ש</a:t>
            </a:r>
            <a:r>
              <a:rPr lang="he-IL" dirty="0" smtClean="0"/>
              <a:t>? </a:t>
            </a:r>
          </a:p>
          <a:p>
            <a:r>
              <a:rPr lang="he-IL" dirty="0" smtClean="0"/>
              <a:t>מי חי </a:t>
            </a:r>
            <a:r>
              <a:rPr lang="he-IL" dirty="0" err="1" smtClean="0"/>
              <a:t>באיו"ש</a:t>
            </a:r>
            <a:r>
              <a:rPr lang="he-IL" dirty="0" smtClean="0"/>
              <a:t>? האם התיישבות היא מקשה אחת? האם הפלסטינאים הם מקשה אחת? </a:t>
            </a:r>
          </a:p>
          <a:p>
            <a:r>
              <a:rPr lang="he-IL" dirty="0" smtClean="0"/>
              <a:t>מה תפקיד ההתיישבות בביטחון הלאומי?</a:t>
            </a:r>
          </a:p>
          <a:p>
            <a:r>
              <a:rPr lang="he-IL" sz="2800" dirty="0" smtClean="0"/>
              <a:t>בירור האסטרטגיה של השחקנים השונים בסוגיה הישראלית פלסטינית, קבוצות לחץ ואופן המימוש שלהם כולל הביטים </a:t>
            </a:r>
            <a:r>
              <a:rPr lang="he-IL" sz="2800" dirty="0" err="1" smtClean="0"/>
              <a:t>ביקורטים</a:t>
            </a:r>
            <a:r>
              <a:rPr lang="he-IL" sz="2800" dirty="0" smtClean="0"/>
              <a:t> – היסט.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7960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יום הכנה 19 דצמבר 17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08:30-09:30 – לו"ז מפקד.</a:t>
            </a:r>
          </a:p>
          <a:p>
            <a:r>
              <a:rPr lang="he-IL" dirty="0" smtClean="0"/>
              <a:t>09:30-10:00 – תדריך לסיור.</a:t>
            </a:r>
          </a:p>
          <a:p>
            <a:r>
              <a:rPr lang="he-IL" dirty="0" smtClean="0"/>
              <a:t>0945-10:00 </a:t>
            </a:r>
            <a:r>
              <a:rPr lang="he-IL" dirty="0" smtClean="0"/>
              <a:t>– הפסקה.</a:t>
            </a:r>
          </a:p>
          <a:p>
            <a:r>
              <a:rPr lang="he-IL" dirty="0" smtClean="0"/>
              <a:t>10:00-11:30 </a:t>
            </a:r>
            <a:r>
              <a:rPr lang="he-IL" dirty="0"/>
              <a:t>– </a:t>
            </a:r>
            <a:r>
              <a:rPr lang="he-IL" dirty="0" smtClean="0"/>
              <a:t>סקירת הריבון, אלוף פקמ"ז רוני </a:t>
            </a:r>
            <a:r>
              <a:rPr lang="he-IL" dirty="0" err="1" smtClean="0"/>
              <a:t>נומה</a:t>
            </a:r>
            <a:r>
              <a:rPr lang="he-IL" dirty="0" smtClean="0"/>
              <a:t>.</a:t>
            </a:r>
          </a:p>
          <a:p>
            <a:r>
              <a:rPr lang="he-IL" dirty="0" smtClean="0"/>
              <a:t>11:30-11:40- הפסקה.</a:t>
            </a:r>
            <a:endParaRPr lang="he-IL" dirty="0"/>
          </a:p>
          <a:p>
            <a:r>
              <a:rPr lang="he-IL" dirty="0" smtClean="0"/>
              <a:t>11:40-12:10 </a:t>
            </a:r>
            <a:r>
              <a:rPr lang="he-IL" dirty="0" smtClean="0"/>
              <a:t>– המעמד המשפטי של הריבונות </a:t>
            </a:r>
            <a:r>
              <a:rPr lang="he-IL" dirty="0" err="1" smtClean="0"/>
              <a:t>באיו"ש</a:t>
            </a:r>
            <a:r>
              <a:rPr lang="he-IL" dirty="0" smtClean="0"/>
              <a:t>- אלי בר-און.</a:t>
            </a:r>
            <a:endParaRPr lang="he-IL" dirty="0" smtClean="0"/>
          </a:p>
          <a:p>
            <a:r>
              <a:rPr lang="he-IL" dirty="0" smtClean="0"/>
              <a:t>12:10-13:00 </a:t>
            </a:r>
            <a:r>
              <a:rPr lang="he-IL" dirty="0" smtClean="0"/>
              <a:t>– הפסקת צהריים.</a:t>
            </a:r>
          </a:p>
          <a:p>
            <a:r>
              <a:rPr lang="he-IL" dirty="0" smtClean="0"/>
              <a:t>13:00-14:15 </a:t>
            </a:r>
            <a:r>
              <a:rPr lang="he-IL" dirty="0" smtClean="0"/>
              <a:t>– </a:t>
            </a:r>
            <a:r>
              <a:rPr lang="he-IL" dirty="0" err="1" smtClean="0"/>
              <a:t>אידאולגיית</a:t>
            </a:r>
            <a:r>
              <a:rPr lang="he-IL" dirty="0" smtClean="0"/>
              <a:t> השמאל- צלי </a:t>
            </a:r>
            <a:r>
              <a:rPr lang="he-IL" dirty="0" smtClean="0"/>
              <a:t>רשף.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34433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יום שומרון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4511040"/>
          </a:xfrm>
        </p:spPr>
        <p:txBody>
          <a:bodyPr>
            <a:normAutofit/>
          </a:bodyPr>
          <a:lstStyle/>
          <a:p>
            <a:r>
              <a:rPr lang="he-IL" dirty="0" smtClean="0"/>
              <a:t>0730 – יציאה מתחנת רכבת ראש העין צפון.</a:t>
            </a:r>
            <a:endParaRPr lang="he-IL" dirty="0" smtClean="0"/>
          </a:p>
          <a:p>
            <a:r>
              <a:rPr lang="he-IL" dirty="0" smtClean="0"/>
              <a:t>07:30-08:00 </a:t>
            </a:r>
            <a:r>
              <a:rPr lang="he-IL" dirty="0" smtClean="0"/>
              <a:t>–נסיעה </a:t>
            </a:r>
            <a:r>
              <a:rPr lang="he-IL" dirty="0" smtClean="0"/>
              <a:t>לברקן .</a:t>
            </a:r>
            <a:endParaRPr lang="he-IL" dirty="0" smtClean="0"/>
          </a:p>
          <a:p>
            <a:r>
              <a:rPr lang="he-IL" dirty="0" smtClean="0"/>
              <a:t>08:00-08:30 </a:t>
            </a:r>
            <a:r>
              <a:rPr lang="he-IL" dirty="0" smtClean="0"/>
              <a:t>ארוחת בוקר (כיבוי אש מחוז יו"ש).</a:t>
            </a:r>
          </a:p>
          <a:p>
            <a:r>
              <a:rPr lang="he-IL" dirty="0" smtClean="0"/>
              <a:t>08:30-08:45– </a:t>
            </a:r>
            <a:r>
              <a:rPr lang="he-IL" dirty="0" smtClean="0"/>
              <a:t>תצפית על ה"מותניים הצרות" של ישראל (פרופ' בן ארצי) </a:t>
            </a:r>
            <a:endParaRPr lang="he-IL" dirty="0"/>
          </a:p>
          <a:p>
            <a:r>
              <a:rPr lang="he-IL" dirty="0" smtClean="0"/>
              <a:t>08:45-09:45 </a:t>
            </a:r>
            <a:r>
              <a:rPr lang="he-IL" dirty="0" smtClean="0"/>
              <a:t>–נסיעה למפעל "</a:t>
            </a:r>
            <a:r>
              <a:rPr lang="he-IL" dirty="0" err="1" smtClean="0"/>
              <a:t>ליפסקי</a:t>
            </a:r>
            <a:r>
              <a:rPr lang="he-IL" dirty="0" smtClean="0"/>
              <a:t>" ושיח עם המנכ"ל ומנהלי העבודה (פלסטינאים ויהודים) .</a:t>
            </a:r>
          </a:p>
          <a:p>
            <a:r>
              <a:rPr lang="he-IL" dirty="0" smtClean="0"/>
              <a:t>09:45-10:30 </a:t>
            </a:r>
            <a:r>
              <a:rPr lang="he-IL" dirty="0" smtClean="0"/>
              <a:t>– נסיעה לתצפית בהר גריזים </a:t>
            </a:r>
          </a:p>
          <a:p>
            <a:r>
              <a:rPr lang="he-IL" dirty="0" smtClean="0"/>
              <a:t>11:15 </a:t>
            </a:r>
            <a:r>
              <a:rPr lang="he-IL" dirty="0" smtClean="0"/>
              <a:t>-</a:t>
            </a:r>
            <a:r>
              <a:rPr lang="he-IL" dirty="0" smtClean="0"/>
              <a:t>10:30 </a:t>
            </a:r>
            <a:r>
              <a:rPr lang="he-IL" dirty="0" smtClean="0"/>
              <a:t>– תצפית על שכם- האלוף אמיר ברעם, </a:t>
            </a:r>
          </a:p>
          <a:p>
            <a:r>
              <a:rPr lang="he-IL" dirty="0" smtClean="0"/>
              <a:t>13:15– </a:t>
            </a:r>
            <a:r>
              <a:rPr lang="he-IL" dirty="0" smtClean="0"/>
              <a:t>11:15 </a:t>
            </a:r>
            <a:r>
              <a:rPr lang="he-IL" dirty="0" smtClean="0"/>
              <a:t>– נסיעה לגבעות עולם לשיחה עם תושב הגבעות ידידיה </a:t>
            </a:r>
            <a:r>
              <a:rPr lang="he-IL" dirty="0" err="1" smtClean="0"/>
              <a:t>משולמי</a:t>
            </a:r>
            <a:r>
              <a:rPr lang="he-IL" dirty="0" smtClean="0"/>
              <a:t> ותצפית על הבקעה– השדרה השנייה.</a:t>
            </a:r>
          </a:p>
          <a:p>
            <a:r>
              <a:rPr lang="he-IL" dirty="0" smtClean="0"/>
              <a:t>14:00- 13:15 – ארוחת צהריים </a:t>
            </a:r>
            <a:r>
              <a:rPr lang="he-IL" dirty="0" err="1" smtClean="0"/>
              <a:t>בחטמ"ר</a:t>
            </a:r>
            <a:r>
              <a:rPr lang="he-IL" dirty="0" smtClean="0"/>
              <a:t> שומרון </a:t>
            </a:r>
            <a:r>
              <a:rPr lang="he-IL" dirty="0" smtClean="0"/>
              <a:t>.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8895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יום שומרון המשך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/>
              <a:t>14:45- 14:00 נסיעה </a:t>
            </a:r>
            <a:r>
              <a:rPr lang="he-IL" sz="2400" dirty="0" smtClean="0"/>
              <a:t>לעלי.</a:t>
            </a:r>
            <a:endParaRPr lang="he-IL" sz="2400" dirty="0"/>
          </a:p>
          <a:p>
            <a:r>
              <a:rPr lang="he-IL" sz="2400" dirty="0"/>
              <a:t>14:45-16:15 – פגישה עם הרב אלי סדן ראש מוסדות בני </a:t>
            </a:r>
            <a:r>
              <a:rPr lang="he-IL" sz="2400" dirty="0" smtClean="0"/>
              <a:t>דוד- </a:t>
            </a:r>
            <a:r>
              <a:rPr lang="he-IL" sz="2400" dirty="0"/>
              <a:t>אידאולוגיית </a:t>
            </a:r>
            <a:r>
              <a:rPr lang="he-IL" sz="2400" dirty="0" smtClean="0"/>
              <a:t>המתיישבים.</a:t>
            </a:r>
            <a:endParaRPr lang="he-IL" sz="2400" dirty="0"/>
          </a:p>
          <a:p>
            <a:r>
              <a:rPr lang="he-IL" sz="2400" dirty="0"/>
              <a:t>16:15-17:00 – נסיעה </a:t>
            </a:r>
            <a:r>
              <a:rPr lang="he-IL" sz="2400" dirty="0" err="1"/>
              <a:t>למנהא"ז</a:t>
            </a:r>
            <a:r>
              <a:rPr lang="he-IL" sz="2400" dirty="0"/>
              <a:t> בבית </a:t>
            </a:r>
            <a:r>
              <a:rPr lang="he-IL" sz="2400" dirty="0" smtClean="0"/>
              <a:t>אל.</a:t>
            </a:r>
            <a:endParaRPr lang="he-IL" sz="2400" dirty="0"/>
          </a:p>
          <a:p>
            <a:r>
              <a:rPr lang="he-IL" sz="2400" dirty="0"/>
              <a:t>17:00-18:15 – פגישה עם נציג פלסטיני בכיר חליל </a:t>
            </a:r>
            <a:r>
              <a:rPr lang="he-IL" sz="2400" dirty="0" err="1" smtClean="0"/>
              <a:t>שקאקי</a:t>
            </a:r>
            <a:r>
              <a:rPr lang="he-IL" sz="2400" dirty="0" smtClean="0"/>
              <a:t>.</a:t>
            </a:r>
            <a:endParaRPr lang="he-IL" sz="2400" dirty="0"/>
          </a:p>
          <a:p>
            <a:r>
              <a:rPr lang="he-IL" sz="2400" dirty="0"/>
              <a:t>18:15-19:00 נסיעה לרמת </a:t>
            </a:r>
            <a:r>
              <a:rPr lang="he-IL" sz="2400" dirty="0" smtClean="0"/>
              <a:t>רחל.</a:t>
            </a:r>
            <a:endParaRPr lang="he-IL" sz="2400" dirty="0"/>
          </a:p>
          <a:p>
            <a:r>
              <a:rPr lang="he-IL" sz="2400" dirty="0"/>
              <a:t>19:00-19:45 התארגנות </a:t>
            </a:r>
            <a:r>
              <a:rPr lang="he-IL" sz="2400" dirty="0" smtClean="0"/>
              <a:t>בחדרים.</a:t>
            </a:r>
            <a:endParaRPr lang="he-IL" sz="2400" dirty="0"/>
          </a:p>
          <a:p>
            <a:r>
              <a:rPr lang="he-IL" sz="2400" dirty="0" smtClean="0"/>
              <a:t>19:45 </a:t>
            </a:r>
            <a:r>
              <a:rPr lang="he-IL" sz="2400" dirty="0"/>
              <a:t>– ארוחת ערב וערב חברתי .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63246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יהודה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71600" y="1234440"/>
            <a:ext cx="9601200" cy="4632960"/>
          </a:xfrm>
        </p:spPr>
        <p:txBody>
          <a:bodyPr>
            <a:normAutofit fontScale="92500" lnSpcReduction="20000"/>
          </a:bodyPr>
          <a:lstStyle/>
          <a:p>
            <a:r>
              <a:rPr lang="he-IL" dirty="0" smtClean="0"/>
              <a:t>0700-0730 – ארוחת בוקר במלון.</a:t>
            </a:r>
          </a:p>
          <a:p>
            <a:r>
              <a:rPr lang="he-IL" dirty="0" smtClean="0"/>
              <a:t>0730-0800 נסיעה לגוש </a:t>
            </a:r>
            <a:r>
              <a:rPr lang="he-IL" dirty="0" smtClean="0"/>
              <a:t>עציון.</a:t>
            </a:r>
            <a:endParaRPr lang="he-IL" dirty="0" smtClean="0"/>
          </a:p>
          <a:p>
            <a:r>
              <a:rPr lang="he-IL" dirty="0" smtClean="0"/>
              <a:t>0800-0840 </a:t>
            </a:r>
            <a:r>
              <a:rPr lang="he-IL" dirty="0" smtClean="0"/>
              <a:t>תצפית למרכז וסקירה על ההיסטוריה של גוש עציון </a:t>
            </a:r>
            <a:r>
              <a:rPr lang="he-IL" dirty="0" smtClean="0"/>
              <a:t>–בית ספר שדה כפר עציון.</a:t>
            </a:r>
          </a:p>
          <a:p>
            <a:r>
              <a:rPr lang="he-IL" dirty="0" smtClean="0"/>
              <a:t>0840-0900 – פרופסור בן ארצי –סקירת </a:t>
            </a:r>
            <a:r>
              <a:rPr lang="he-IL" smtClean="0"/>
              <a:t>גוש עציון/תצפית.</a:t>
            </a:r>
            <a:endParaRPr lang="he-IL" dirty="0" smtClean="0"/>
          </a:p>
          <a:p>
            <a:r>
              <a:rPr lang="he-IL" dirty="0" smtClean="0"/>
              <a:t>0930-1100 - </a:t>
            </a:r>
            <a:r>
              <a:rPr lang="he-IL" dirty="0"/>
              <a:t>מפגש עם דר' יצחק גליק ושותפים בשורשים</a:t>
            </a:r>
            <a:r>
              <a:rPr lang="he-IL" dirty="0" smtClean="0"/>
              <a:t>.(מרכז רפואי אפרת)</a:t>
            </a:r>
            <a:endParaRPr lang="he-IL" dirty="0"/>
          </a:p>
          <a:p>
            <a:r>
              <a:rPr lang="he-IL" dirty="0" smtClean="0"/>
              <a:t>1130 -1100 – נסיעה </a:t>
            </a:r>
            <a:r>
              <a:rPr lang="he-IL" dirty="0" err="1" smtClean="0"/>
              <a:t>למפג"ד</a:t>
            </a:r>
            <a:r>
              <a:rPr lang="he-IL" dirty="0" smtClean="0"/>
              <a:t>  חרסינה.</a:t>
            </a:r>
          </a:p>
          <a:p>
            <a:r>
              <a:rPr lang="he-IL" dirty="0" smtClean="0"/>
              <a:t>1130-1215-ביקור במעבדת חברון.(</a:t>
            </a:r>
            <a:r>
              <a:rPr lang="he-IL" dirty="0" err="1" smtClean="0"/>
              <a:t>קמ"נ</a:t>
            </a:r>
            <a:r>
              <a:rPr lang="he-IL" dirty="0" smtClean="0"/>
              <a:t> איוש) </a:t>
            </a:r>
          </a:p>
          <a:p>
            <a:r>
              <a:rPr lang="he-IL" dirty="0" smtClean="0"/>
              <a:t> 1215-1300– ארוחת צהריים </a:t>
            </a:r>
            <a:r>
              <a:rPr lang="he-IL" dirty="0" err="1" smtClean="0"/>
              <a:t>במפג"ד</a:t>
            </a:r>
            <a:r>
              <a:rPr lang="he-IL" dirty="0" smtClean="0"/>
              <a:t> חרסינה. </a:t>
            </a:r>
          </a:p>
          <a:p>
            <a:r>
              <a:rPr lang="he-IL" dirty="0" smtClean="0"/>
              <a:t>1315-1345 – </a:t>
            </a:r>
            <a:r>
              <a:rPr lang="he-IL" dirty="0" smtClean="0"/>
              <a:t>איש עסקים פלסטיני בכיר </a:t>
            </a:r>
            <a:r>
              <a:rPr lang="he-IL" dirty="0" smtClean="0"/>
              <a:t>תושב חברון – </a:t>
            </a:r>
            <a:r>
              <a:rPr lang="he-IL" dirty="0" smtClean="0"/>
              <a:t>כלכלה בחברון.(</a:t>
            </a:r>
            <a:r>
              <a:rPr lang="he-IL" dirty="0" err="1" smtClean="0"/>
              <a:t>מפג"ד</a:t>
            </a:r>
            <a:r>
              <a:rPr lang="he-IL" dirty="0" smtClean="0"/>
              <a:t> חרסינה)</a:t>
            </a:r>
          </a:p>
          <a:p>
            <a:r>
              <a:rPr lang="he-IL" dirty="0" smtClean="0"/>
              <a:t>1345-1515-סיור ברחוב </a:t>
            </a:r>
            <a:r>
              <a:rPr lang="he-IL" dirty="0" smtClean="0"/>
              <a:t>"</a:t>
            </a:r>
            <a:r>
              <a:rPr lang="he-IL" dirty="0" err="1" smtClean="0"/>
              <a:t>שוהדא</a:t>
            </a:r>
            <a:r>
              <a:rPr lang="he-IL" dirty="0" smtClean="0"/>
              <a:t>" </a:t>
            </a:r>
            <a:r>
              <a:rPr lang="he-IL" dirty="0" smtClean="0"/>
              <a:t>והשוק עם מח"ט יהודה.</a:t>
            </a:r>
          </a:p>
          <a:p>
            <a:r>
              <a:rPr lang="he-IL" dirty="0" smtClean="0"/>
              <a:t>1515-1545 – ביקור במערת המכפלה.(קב"ט הישוב היהודי – </a:t>
            </a:r>
            <a:r>
              <a:rPr lang="he-IL" dirty="0" err="1" smtClean="0"/>
              <a:t>ליבמן</a:t>
            </a:r>
            <a:r>
              <a:rPr lang="he-IL" dirty="0" smtClean="0"/>
              <a:t>)</a:t>
            </a:r>
          </a:p>
          <a:p>
            <a:r>
              <a:rPr lang="he-IL" dirty="0" smtClean="0"/>
              <a:t>1545 – 1700 – נסיעה חזרה לרכבים בתחנת רכבת ראש </a:t>
            </a:r>
            <a:r>
              <a:rPr lang="he-IL" dirty="0" smtClean="0"/>
              <a:t>העין.</a:t>
            </a:r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867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צירים ומופעים בסיור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71600" y="1705232"/>
            <a:ext cx="10083114" cy="4658498"/>
          </a:xfrm>
        </p:spPr>
        <p:txBody>
          <a:bodyPr>
            <a:noAutofit/>
          </a:bodyPr>
          <a:lstStyle/>
          <a:p>
            <a:r>
              <a:rPr lang="he-IL" sz="2400" dirty="0" smtClean="0"/>
              <a:t>ציר בטחוני- מפגש עם אלוף פקמ"ז</a:t>
            </a:r>
            <a:r>
              <a:rPr lang="he-IL" sz="2400" dirty="0" smtClean="0"/>
              <a:t>, סקירת אלוף אמיר </a:t>
            </a:r>
            <a:r>
              <a:rPr lang="he-IL" sz="2400" dirty="0" smtClean="0"/>
              <a:t>ברעם</a:t>
            </a:r>
            <a:r>
              <a:rPr lang="he-IL" sz="2400" dirty="0" smtClean="0"/>
              <a:t>, "</a:t>
            </a:r>
            <a:r>
              <a:rPr lang="he-IL" sz="2400" dirty="0" smtClean="0"/>
              <a:t>מעבדת חברון" , מח"ט חברון.</a:t>
            </a:r>
          </a:p>
          <a:p>
            <a:r>
              <a:rPr lang="he-IL" sz="2400" dirty="0" smtClean="0"/>
              <a:t>ציר כלכלי- אזור תעשיה משותף(ברקן), נציג פלסטיני, דו קיום – שורשים, השוק </a:t>
            </a:r>
            <a:r>
              <a:rPr lang="he-IL" sz="2400" dirty="0" smtClean="0"/>
              <a:t>בחברון, הבורסה בשכם.</a:t>
            </a:r>
            <a:endParaRPr lang="he-IL" sz="2400" dirty="0" smtClean="0"/>
          </a:p>
          <a:p>
            <a:r>
              <a:rPr lang="he-IL" sz="2400" dirty="0" smtClean="0"/>
              <a:t>ציר חברתי – פליטים, </a:t>
            </a:r>
            <a:r>
              <a:rPr lang="he-IL" sz="2400" dirty="0" smtClean="0"/>
              <a:t>נציגים פלסטינים, "הגבעות", </a:t>
            </a:r>
            <a:r>
              <a:rPr lang="he-IL" sz="2400" dirty="0" smtClean="0"/>
              <a:t>גוש אמונים, השוק בחברון ומערת המכפלה.</a:t>
            </a:r>
            <a:endParaRPr lang="he-IL" sz="2400" dirty="0"/>
          </a:p>
          <a:p>
            <a:r>
              <a:rPr lang="he-IL" sz="2400" dirty="0" smtClean="0"/>
              <a:t>ציר מדיני – שלום עכשיו, גוש </a:t>
            </a:r>
            <a:r>
              <a:rPr lang="he-IL" sz="2400" dirty="0" smtClean="0"/>
              <a:t>אמונים, </a:t>
            </a:r>
            <a:r>
              <a:rPr lang="he-IL" sz="2400" dirty="0" smtClean="0"/>
              <a:t>הריבון הצבאי.</a:t>
            </a:r>
          </a:p>
          <a:p>
            <a:r>
              <a:rPr lang="he-IL" sz="2400" dirty="0" smtClean="0"/>
              <a:t>ציר הגאוגרפי – תצפיות :</a:t>
            </a:r>
          </a:p>
          <a:p>
            <a:pPr lvl="1"/>
            <a:r>
              <a:rPr lang="he-IL" sz="2400" dirty="0" smtClean="0"/>
              <a:t>ברקן – המותניים הצרות.</a:t>
            </a:r>
          </a:p>
          <a:p>
            <a:pPr lvl="1"/>
            <a:r>
              <a:rPr lang="he-IL" sz="2400" dirty="0" smtClean="0"/>
              <a:t>גריזים – שכם ,מחנות הפליטים, </a:t>
            </a:r>
            <a:r>
              <a:rPr lang="he-IL" sz="2400" dirty="0" smtClean="0"/>
              <a:t>בג"צ </a:t>
            </a:r>
            <a:r>
              <a:rPr lang="he-IL" sz="2400" dirty="0" smtClean="0"/>
              <a:t>אלון מורה.</a:t>
            </a:r>
          </a:p>
          <a:p>
            <a:pPr lvl="1"/>
            <a:r>
              <a:rPr lang="he-IL" sz="2400" dirty="0" smtClean="0"/>
              <a:t>גבעות עולם – הבקעה – השדרה השנייה / </a:t>
            </a:r>
            <a:r>
              <a:rPr lang="he-IL" sz="2400" dirty="0" err="1" smtClean="0"/>
              <a:t>תוכנית</a:t>
            </a:r>
            <a:r>
              <a:rPr lang="he-IL" sz="2400" dirty="0" smtClean="0"/>
              <a:t> אלון .</a:t>
            </a:r>
          </a:p>
          <a:p>
            <a:pPr lvl="1"/>
            <a:r>
              <a:rPr lang="he-IL" sz="2400" dirty="0" smtClean="0"/>
              <a:t>גוש עציון – השפלה.</a:t>
            </a:r>
          </a:p>
        </p:txBody>
      </p:sp>
    </p:spTree>
    <p:extLst>
      <p:ext uri="{BB962C8B-B14F-4D97-AF65-F5344CB8AC3E}">
        <p14:creationId xmlns:p14="http://schemas.microsoft.com/office/powerpoint/2010/main" val="7246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TM10001105[[fn=יבול]]</Template>
  <TotalTime>10844</TotalTime>
  <Words>618</Words>
  <Application>Microsoft Office PowerPoint</Application>
  <PresentationFormat>מסך רחב</PresentationFormat>
  <Paragraphs>77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3" baseType="lpstr">
      <vt:lpstr>Aharoni</vt:lpstr>
      <vt:lpstr>Franklin Gothic Book</vt:lpstr>
      <vt:lpstr>Crop</vt:lpstr>
      <vt:lpstr>סיור יהודה ושומרון</vt:lpstr>
      <vt:lpstr>זירת הפעולה </vt:lpstr>
      <vt:lpstr>עקרונות הסיור וצירי הלמידה</vt:lpstr>
      <vt:lpstr>השאלות לסיור (ולעיבוד הצוותי)  מניין באנו ולאן אנו הולכים?</vt:lpstr>
      <vt:lpstr>יום הכנה 19 דצמבר 17</vt:lpstr>
      <vt:lpstr>יום שומרון </vt:lpstr>
      <vt:lpstr>יום שומרון המשך</vt:lpstr>
      <vt:lpstr>יהודה </vt:lpstr>
      <vt:lpstr>צירים ומופעים בסיור </vt:lpstr>
      <vt:lpstr>כללי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יהודה ושומרון</dc:title>
  <dc:creator>u26659</dc:creator>
  <cp:lastModifiedBy>u26659</cp:lastModifiedBy>
  <cp:revision>64</cp:revision>
  <dcterms:created xsi:type="dcterms:W3CDTF">2017-11-27T08:42:45Z</dcterms:created>
  <dcterms:modified xsi:type="dcterms:W3CDTF">2017-12-13T09:34:30Z</dcterms:modified>
</cp:coreProperties>
</file>