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7" r:id="rId2"/>
    <p:sldId id="360" r:id="rId3"/>
    <p:sldId id="367" r:id="rId4"/>
    <p:sldId id="365" r:id="rId5"/>
    <p:sldId id="368" r:id="rId6"/>
    <p:sldId id="366" r:id="rId7"/>
    <p:sldId id="369" r:id="rId8"/>
    <p:sldId id="342" r:id="rId9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4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ב'/חשון/תש"פ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ב'/חשון/תש"פ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2378297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תדריך לסיור בבריסל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אוקטובר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0292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1971934"/>
            <a:ext cx="10149333" cy="558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</a:t>
            </a:r>
            <a:r>
              <a:rPr lang="he-IL" sz="24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נאט"ו והאיחוד האירופי כארגונים בינלאומיים מרכזיים במערכת </a:t>
            </a: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העולמית, </a:t>
            </a:r>
            <a:r>
              <a:rPr lang="he-IL" sz="24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וחקר השפעתם על ממדים בביטחון הלאומי </a:t>
            </a: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הישראלי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94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0292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– יום שלישי 12.11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2233622"/>
            <a:ext cx="10149333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17:00-19:30 – התכנסות וקבלת חדרים בבריסל:</a:t>
            </a: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Le </a:t>
            </a:r>
            <a:r>
              <a:rPr lang="en-US" sz="2400" b="1" dirty="0" err="1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Châtelain</a:t>
            </a:r>
            <a:r>
              <a:rPr lang="en-US" sz="2400" b="1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Brussels </a:t>
            </a:r>
            <a:r>
              <a:rPr lang="en-US" sz="2400" b="1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Hotel</a:t>
            </a:r>
          </a:p>
          <a:p>
            <a:pPr>
              <a:lnSpc>
                <a:spcPct val="150000"/>
              </a:lnSpc>
            </a:pP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19:30-21:30 </a:t>
            </a: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– ארוחת ערב </a:t>
            </a: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משותפת (במלון)</a:t>
            </a:r>
            <a:endParaRPr lang="he-IL" sz="24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just">
              <a:lnSpc>
                <a:spcPct val="150000"/>
              </a:lnSpc>
            </a:pP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21:30 – זמן חופשי</a:t>
            </a: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3390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6456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– יום רביעי 13.11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119" y="506607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333" y="1869093"/>
            <a:ext cx="10149333" cy="7432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06:30-07:15 – ארוחת בוקר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07:15-08:00 – נסיעה לפרלמנט האיחוד האירופי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08:00-08:30 – כניסה ובידוק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08:30-10:00 – סיור מודרך בפרלמנט האיחוד האירופי ומפגש עם חבר פרלמנט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10:00-10:30 – נסיעה למרכז כנסים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10:30-11:30 – שיחת </a:t>
            </a: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עם שגריר </a:t>
            </a: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ישראל לאיחוד האירופי ונאט"ו – מר אהרון לשנו-יער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11:30-12:30 – אתגרי האיחוד האירופי – יו"ר ועדה לענייני חוץ, </a:t>
            </a:r>
            <a:r>
              <a:rPr lang="en-US" sz="2000" dirty="0"/>
              <a:t>Sir Jonathan Faull </a:t>
            </a:r>
            <a:endParaRPr lang="he-IL" sz="2000" dirty="0" smtClean="0"/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1096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3" y="80715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– יום רביעי 13.11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333" y="1928140"/>
            <a:ext cx="10149333" cy="7440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12:30-14:00 – ארוחת צהריים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14:00-15:00 – שיחת עם </a:t>
            </a: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המנכ"לית המדינית של </a:t>
            </a: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האיחוד האירופי, </a:t>
            </a:r>
            <a:r>
              <a:rPr lang="en-US" sz="2000" dirty="0"/>
              <a:t>Mrs. Helga </a:t>
            </a:r>
            <a:r>
              <a:rPr lang="en-US" sz="2000" dirty="0" err="1"/>
              <a:t>Schmid</a:t>
            </a:r>
            <a:r>
              <a:rPr lang="en-US" sz="2000" dirty="0"/>
              <a:t> </a:t>
            </a:r>
            <a:endParaRPr lang="he-IL" sz="2000" dirty="0" smtClean="0"/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15:00-15:30 – סיכום היום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16:00-18:00 – סיור מודרך במרכז בריסל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18:00-21:00 – זמן חופשי במרכז בריסל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21:00-21:30 </a:t>
            </a:r>
            <a:r>
              <a:rPr lang="he-IL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– הסעה למלון (</a:t>
            </a: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למעוניינים)</a:t>
            </a: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1204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546" y="69233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– יום חמישי 14.11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392" y="5199990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831" y="1657454"/>
            <a:ext cx="10149333" cy="8825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06:30-07:30 – ארוחת בוקר, זיכוי חדרים והעמסת אוטובוס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07:30-08:00 – נסיעה למטה נאט"ו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08:00-09:00 – כניסה ובידוק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09:00-09:30 – מדיניות נאט"ו כלפי התפתחויות בזירה הגלובאלית, עוזר מזכ"ל נאט"ו לענייני מדיניות </a:t>
            </a: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חוץ ובטחון, </a:t>
            </a:r>
            <a:r>
              <a:rPr lang="en-US" sz="2000" dirty="0"/>
              <a:t>Ambassador Bettina </a:t>
            </a:r>
            <a:r>
              <a:rPr lang="en-US" sz="2000" dirty="0" err="1"/>
              <a:t>Cadenbach</a:t>
            </a: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09:30-10:15 – סקירה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10:15-11:00 – סקירה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11:00-12:00 – סקירה בנושא המערכת המבצעית של נאט"ו, עוזר מזכ"ל נאט"ו לנושאים מבצעיים, </a:t>
            </a:r>
            <a:r>
              <a:rPr lang="en-US" sz="2000" dirty="0"/>
              <a:t>Mr. Jonathan Parish</a:t>
            </a: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912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547" y="74458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– יום חמישי 14.11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561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285" y="1705183"/>
            <a:ext cx="10149333" cy="8863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12:00-13:15 – ארוחת צהריים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13:15-14:45 – פאנל שגרירים לנאט"ו בהנחיית ר' תחום צפון אפריקה </a:t>
            </a:r>
            <a:r>
              <a:rPr lang="he-IL" sz="20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והמזה"ת</a:t>
            </a: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בחטיבה המדינית, </a:t>
            </a:r>
            <a:r>
              <a:rPr lang="en-US" sz="2000" dirty="0"/>
              <a:t>Mr. Giovanni Romani</a:t>
            </a: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שגריר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יוון </a:t>
            </a:r>
            <a:r>
              <a:rPr lang="en-US" sz="2000" dirty="0"/>
              <a:t>Ambassador </a:t>
            </a:r>
            <a:r>
              <a:rPr lang="en-US" sz="2000" dirty="0" err="1"/>
              <a:t>Spiros</a:t>
            </a:r>
            <a:r>
              <a:rPr lang="en-US" sz="2000" dirty="0"/>
              <a:t> </a:t>
            </a:r>
            <a:r>
              <a:rPr lang="en-US" sz="2000" dirty="0" err="1" smtClean="0"/>
              <a:t>Lambridis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שגריר בריטניה</a:t>
            </a:r>
            <a:r>
              <a:rPr lang="en-US" sz="2000" dirty="0"/>
              <a:t>Ambassador Mrs. Sarah </a:t>
            </a:r>
            <a:r>
              <a:rPr lang="en-US" sz="2000" dirty="0" err="1" smtClean="0"/>
              <a:t>MacIntosh</a:t>
            </a:r>
            <a:r>
              <a:rPr lang="en-US" sz="20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שגריר גרמניה </a:t>
            </a:r>
            <a:r>
              <a:rPr lang="en-US" sz="2000" dirty="0"/>
              <a:t>Ambassador Hans Dieter Lucas </a:t>
            </a:r>
            <a:endParaRPr lang="he-IL" sz="2000" dirty="0"/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14:45-15:30 </a:t>
            </a: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– סיכום הסיור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15:30-16:00 – נסיעה לשדה התעופה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18:15-23:35 – טיסה בריסל – תל אביב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4636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919" y="64376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245" y="506607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7686" y="1483789"/>
            <a:ext cx="10255951" cy="686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לבוש – חליפות בשני הימים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חובת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השתתפות בכל המופעים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הקפדה על לוחות זמנים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חלוקת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תשורות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דרכון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ותעודות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הנחיות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ביטחון אישי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הסעות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ממב"ל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לשדה התעופה וחזרה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ארוחות, אש"ל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ביטוח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טלפונים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spcBef>
                <a:spcPts val="1200"/>
              </a:spcBef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/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/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12989</TotalTime>
  <Words>311</Words>
  <Application>Microsoft Office PowerPoint</Application>
  <PresentationFormat>Widescreen</PresentationFormat>
  <Paragraphs>107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Levenim MT</vt:lpstr>
      <vt:lpstr>Tahoma</vt:lpstr>
      <vt:lpstr>Times New Roman</vt:lpstr>
      <vt:lpstr>ערכת נושא Office</vt:lpstr>
      <vt:lpstr>המכללה לביטחון לאומי – מחזור מ"ז</vt:lpstr>
      <vt:lpstr>מטרות הסיור</vt:lpstr>
      <vt:lpstr>לו"ז – יום שלישי 12.11</vt:lpstr>
      <vt:lpstr>לו"ז – יום רביעי 13.11</vt:lpstr>
      <vt:lpstr>לו"ז – יום רביעי 13.11</vt:lpstr>
      <vt:lpstr>לו"ז – יום חמישי 14.11</vt:lpstr>
      <vt:lpstr>לו"ז – יום חמישי 14.11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356</cp:revision>
  <cp:lastPrinted>2019-10-31T09:53:55Z</cp:lastPrinted>
  <dcterms:created xsi:type="dcterms:W3CDTF">2017-08-17T05:53:13Z</dcterms:created>
  <dcterms:modified xsi:type="dcterms:W3CDTF">2019-10-31T09:54:07Z</dcterms:modified>
</cp:coreProperties>
</file>