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כ"ז/כסלו/תשפ"א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690732"/>
              </p:ext>
            </p:extLst>
          </p:nvPr>
        </p:nvGraphicFramePr>
        <p:xfrm>
          <a:off x="291549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174668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משתתפים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36</TotalTime>
  <Words>35</Words>
  <Application>Microsoft Office PowerPoint</Application>
  <PresentationFormat>מסך רחב</PresentationFormat>
  <Paragraphs>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179</cp:revision>
  <dcterms:created xsi:type="dcterms:W3CDTF">2020-12-06T07:55:39Z</dcterms:created>
  <dcterms:modified xsi:type="dcterms:W3CDTF">2020-12-13T06:43:22Z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