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3"/>
  </p:notesMasterIdLst>
  <p:sldIdLst>
    <p:sldId id="32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6F13B-149B-4CF5-AA32-F14D9C5229EF}" v="1309" dt="2020-12-07T07:45:18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688B8D7-2B71-4454-8254-4769F85D1E6B}" type="datetimeFigureOut">
              <a:rPr lang="he-IL" smtClean="0"/>
              <a:t>א'/טבת/תשפ"א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C7E8AD0-84F2-4D39-999D-A8CBD32EA6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18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AB74-BF8E-4229-9108-A05EE6C3F0CB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2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5C41-26D7-4C5E-8763-61B36B807E6F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57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B2DF-4C6A-4AA0-BD15-422F653BD131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80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2C3C-F13D-4520-A776-342BB3AA50A6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14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63E9-F6F3-4942-97F8-8B62BA5CAF7F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75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4067-7F5D-4844-845F-54E0E87C0291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01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85DB-9310-434B-B426-B39F93CAD2F5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400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209A-86C3-4BD9-BD21-F88E20329CE2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3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6D4D-FA23-4E66-9C0D-1E746D9E5DCD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071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75E4-FC68-440B-89A3-835E0FA25796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30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6015-C639-4130-B1C9-BE837B5A237E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1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AD1D1-BC26-4713-827F-28DDAC21265E}" type="datetime8">
              <a:rPr lang="he-IL" smtClean="0"/>
              <a:t>16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94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630D-8B37-4A9B-9D48-42ACCC9B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636" y="0"/>
            <a:ext cx="10760764" cy="864118"/>
          </a:xfrm>
        </p:spPr>
        <p:txBody>
          <a:bodyPr>
            <a:normAutofit/>
          </a:bodyPr>
          <a:lstStyle/>
          <a:p>
            <a:r>
              <a:rPr lang="he-IL" dirty="0"/>
              <a:t>שיבוץ סימולציה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E327B4-51D1-41A7-9ADB-1BD15E2C9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94767"/>
              </p:ext>
            </p:extLst>
          </p:nvPr>
        </p:nvGraphicFramePr>
        <p:xfrm>
          <a:off x="609600" y="864118"/>
          <a:ext cx="10376451" cy="62124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10812">
                  <a:extLst>
                    <a:ext uri="{9D8B030D-6E8A-4147-A177-3AD203B41FA5}">
                      <a16:colId xmlns:a16="http://schemas.microsoft.com/office/drawing/2014/main" val="1794394363"/>
                    </a:ext>
                  </a:extLst>
                </a:gridCol>
                <a:gridCol w="964479">
                  <a:extLst>
                    <a:ext uri="{9D8B030D-6E8A-4147-A177-3AD203B41FA5}">
                      <a16:colId xmlns:a16="http://schemas.microsoft.com/office/drawing/2014/main" val="2499945649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2734756868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542014345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863281553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4112323027"/>
                    </a:ext>
                  </a:extLst>
                </a:gridCol>
                <a:gridCol w="887560">
                  <a:extLst>
                    <a:ext uri="{9D8B030D-6E8A-4147-A177-3AD203B41FA5}">
                      <a16:colId xmlns:a16="http://schemas.microsoft.com/office/drawing/2014/main" val="97534222"/>
                    </a:ext>
                  </a:extLst>
                </a:gridCol>
                <a:gridCol w="1082636">
                  <a:extLst>
                    <a:ext uri="{9D8B030D-6E8A-4147-A177-3AD203B41FA5}">
                      <a16:colId xmlns:a16="http://schemas.microsoft.com/office/drawing/2014/main" val="960676221"/>
                    </a:ext>
                  </a:extLst>
                </a:gridCol>
                <a:gridCol w="1142739">
                  <a:extLst>
                    <a:ext uri="{9D8B030D-6E8A-4147-A177-3AD203B41FA5}">
                      <a16:colId xmlns:a16="http://schemas.microsoft.com/office/drawing/2014/main" val="2844704371"/>
                    </a:ext>
                  </a:extLst>
                </a:gridCol>
                <a:gridCol w="1037645">
                  <a:extLst>
                    <a:ext uri="{9D8B030D-6E8A-4147-A177-3AD203B41FA5}">
                      <a16:colId xmlns:a16="http://schemas.microsoft.com/office/drawing/2014/main" val="1023313853"/>
                    </a:ext>
                  </a:extLst>
                </a:gridCol>
              </a:tblGrid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ישראל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רש"פ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חמאס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מצרים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ירדן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רוסיה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אמירויות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טורקיה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8402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אמיר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אלונה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אבי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אבי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יהודה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מירב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מירב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בשורה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אמיר</a:t>
                      </a:r>
                      <a:endParaRPr lang="he-I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08394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err="1" smtClean="0"/>
                        <a:t>מואטי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גלעד עמית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אורי ארנון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שי </a:t>
                      </a:r>
                      <a:r>
                        <a:rPr lang="he-IL" sz="1400" b="1" dirty="0" err="1" smtClean="0"/>
                        <a:t>סימנטוב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דורון אברהמי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יואב </a:t>
                      </a:r>
                      <a:r>
                        <a:rPr lang="he-IL" sz="1400" b="1" dirty="0" err="1" smtClean="0"/>
                        <a:t>טורחנסקי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b="1" dirty="0" smtClean="0"/>
                        <a:t>Tim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יאיר הכהן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עמרי דור</a:t>
                      </a:r>
                      <a:endParaRPr lang="he-I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015094"/>
                  </a:ext>
                </a:extLst>
              </a:tr>
              <a:tr h="727299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מס'</a:t>
                      </a:r>
                      <a:r>
                        <a:rPr lang="he-IL" sz="1400" b="1" baseline="0" dirty="0" smtClean="0"/>
                        <a:t> 2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עדנה </a:t>
                      </a:r>
                      <a:r>
                        <a:rPr lang="he-IL" sz="1400" dirty="0" err="1" smtClean="0"/>
                        <a:t>אלייה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אסף ורדי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גיא יצחקי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</a:t>
                      </a:r>
                      <a:r>
                        <a:rPr lang="he-IL" sz="1400" baseline="0" dirty="0" smtClean="0"/>
                        <a:t> </a:t>
                      </a:r>
                      <a:r>
                        <a:rPr lang="he-IL" sz="1400" dirty="0" err="1" smtClean="0"/>
                        <a:t>כראדי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אוהד</a:t>
                      </a:r>
                      <a:r>
                        <a:rPr lang="he-IL" sz="1400" baseline="0" dirty="0" smtClean="0"/>
                        <a:t>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יוני רוט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Nikos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 smtClean="0"/>
                        <a:t>ערן פלד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ראובני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72547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משתתפים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יניב </a:t>
                      </a:r>
                      <a:r>
                        <a:rPr lang="he-IL" sz="1400" dirty="0" err="1" smtClean="0"/>
                        <a:t>אביטן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אמיר אופק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ירון </a:t>
                      </a:r>
                      <a:r>
                        <a:rPr lang="he-IL" sz="1400" dirty="0" err="1" smtClean="0"/>
                        <a:t>יונגמן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חנן אדרי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פייר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ליאת פרל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err="1" smtClean="0"/>
                        <a:t>Mohit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גיל ברקת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אידית </a:t>
                      </a:r>
                      <a:r>
                        <a:rPr lang="he-IL" sz="1400" dirty="0" err="1" smtClean="0"/>
                        <a:t>אלמליח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8237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כריסטיאן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איתמר חיים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רונן</a:t>
                      </a:r>
                      <a:r>
                        <a:rPr lang="he-IL" sz="1400" baseline="0" dirty="0" smtClean="0"/>
                        <a:t> כהן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דורון </a:t>
                      </a:r>
                      <a:r>
                        <a:rPr lang="he-IL" sz="1400" dirty="0" err="1" smtClean="0"/>
                        <a:t>סלובוטיצקי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אלון מצליח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עודד צמח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Rob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רועי לוי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/>
                        <a:t>איתן מנשה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948787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גיא דוידסון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שרגא </a:t>
                      </a:r>
                      <a:r>
                        <a:rPr lang="he-IL" sz="1400" dirty="0" err="1" smtClean="0"/>
                        <a:t>גליקסמן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אולגה פוליאקוב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Nicola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78739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טל </a:t>
                      </a:r>
                      <a:r>
                        <a:rPr lang="he-IL" sz="1400" dirty="0" err="1" smtClean="0"/>
                        <a:t>פוליטיס</a:t>
                      </a:r>
                      <a:r>
                        <a:rPr lang="he-IL" sz="1400" dirty="0" smtClean="0"/>
                        <a:t> 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 יהושוע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דוד שפירא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smtClean="0"/>
                        <a:t>שלומית סופה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242355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86340"/>
                  </a:ext>
                </a:extLst>
              </a:tr>
              <a:tr h="829844"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err="1" smtClean="0"/>
                        <a:t>תאלים</a:t>
                      </a:r>
                      <a:r>
                        <a:rPr lang="he-IL" sz="1400" baseline="0" dirty="0" smtClean="0"/>
                        <a:t> 2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ספריה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/>
                        <a:t>חדר אירוח 2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4503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12DC3-7EB1-4419-B5C8-200E7508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rtl="1"/>
            <a:fld id="{CC4DF0E0-0A5A-491C-8CE2-7A2EFD5D9F6B}" type="slidenum">
              <a:rPr lang="he-IL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defTabSz="914400" rtl="1"/>
              <a:t>1</a:t>
            </a:fld>
            <a:endParaRPr lang="he-IL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6357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116</TotalTime>
  <Words>128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שיבוץ סימולציה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u26632</cp:lastModifiedBy>
  <cp:revision>215</cp:revision>
  <dcterms:created xsi:type="dcterms:W3CDTF">2020-12-06T07:55:39Z</dcterms:created>
  <dcterms:modified xsi:type="dcterms:W3CDTF">2020-12-16T07:44:46Z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iteId">
    <vt:lpwstr>78820852-55fa-450b-908d-45c0d911e76b</vt:lpwstr>
  </property>
  <property fmtid="{D5CDD505-2E9C-101B-9397-08002B2CF9AE}" pid="4" name="MSIP_Label_701b9bfc-c426-492e-a46c-1a922d5fe54b_ActionId">
    <vt:lpwstr>55530fa7-b2b2-4bf5-8a2f-cbd271c30e23</vt:lpwstr>
  </property>
  <property fmtid="{D5CDD505-2E9C-101B-9397-08002B2CF9AE}" pid="5" name="MSIP_Label_701b9bfc-c426-492e-a46c-1a922d5fe54b_Method">
    <vt:lpwstr>Standard</vt:lpwstr>
  </property>
  <property fmtid="{D5CDD505-2E9C-101B-9397-08002B2CF9AE}" pid="6" name="MSIP_Label_701b9bfc-c426-492e-a46c-1a922d5fe54b_SetDate">
    <vt:lpwstr>2020-12-06T07:55:46Z</vt:lpwstr>
  </property>
  <property fmtid="{D5CDD505-2E9C-101B-9397-08002B2CF9AE}" pid="7" name="MSIP_Label_701b9bfc-c426-492e-a46c-1a922d5fe54b_Name">
    <vt:lpwstr>בלמ"ס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Crop:8</vt:lpwstr>
  </property>
  <property fmtid="{D5CDD505-2E9C-101B-9397-08002B2CF9AE}" pid="10" name="ClassificationContentMarkingHeaderText">
    <vt:lpwstr>- בלמ"ס -</vt:lpwstr>
  </property>
</Properties>
</file>