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8" r:id="rId2"/>
  </p:sldIdLst>
  <p:sldSz cx="12192000" cy="6858000"/>
  <p:notesSz cx="6797675" cy="9928225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17BE-9E19-41D3-A40F-C67E52E0B74F}" type="datetimeFigureOut">
              <a:rPr lang="he-IL" smtClean="0"/>
              <a:t>ח'/כסלו/תשפ"א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3142F-2188-4377-95A0-920BF0B823A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602835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17BE-9E19-41D3-A40F-C67E52E0B74F}" type="datetimeFigureOut">
              <a:rPr lang="he-IL" smtClean="0"/>
              <a:t>ח'/כסלו/תשפ"א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3142F-2188-4377-95A0-920BF0B823A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465987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17BE-9E19-41D3-A40F-C67E52E0B74F}" type="datetimeFigureOut">
              <a:rPr lang="he-IL" smtClean="0"/>
              <a:t>ח'/כסלו/תשפ"א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3142F-2188-4377-95A0-920BF0B823A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053683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/>
            </a:lvl1pPr>
          </a:lstStyle>
          <a:p>
            <a:pPr>
              <a:defRPr/>
            </a:pPr>
            <a:fld id="{47C38622-DDE0-401A-AD5F-D2214EE1E622}" type="slidenum">
              <a:rPr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51073774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17BE-9E19-41D3-A40F-C67E52E0B74F}" type="datetimeFigureOut">
              <a:rPr lang="he-IL" smtClean="0"/>
              <a:t>ח'/כסלו/תשפ"א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3142F-2188-4377-95A0-920BF0B823A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87871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17BE-9E19-41D3-A40F-C67E52E0B74F}" type="datetimeFigureOut">
              <a:rPr lang="he-IL" smtClean="0"/>
              <a:t>ח'/כסלו/תשפ"א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3142F-2188-4377-95A0-920BF0B823A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112473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17BE-9E19-41D3-A40F-C67E52E0B74F}" type="datetimeFigureOut">
              <a:rPr lang="he-IL" smtClean="0"/>
              <a:t>ח'/כסלו/תשפ"א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3142F-2188-4377-95A0-920BF0B823A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795183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17BE-9E19-41D3-A40F-C67E52E0B74F}" type="datetimeFigureOut">
              <a:rPr lang="he-IL" smtClean="0"/>
              <a:t>ח'/כסלו/תשפ"א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3142F-2188-4377-95A0-920BF0B823A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35632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17BE-9E19-41D3-A40F-C67E52E0B74F}" type="datetimeFigureOut">
              <a:rPr lang="he-IL" smtClean="0"/>
              <a:t>ח'/כסלו/תשפ"א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3142F-2188-4377-95A0-920BF0B823A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651377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17BE-9E19-41D3-A40F-C67E52E0B74F}" type="datetimeFigureOut">
              <a:rPr lang="he-IL" smtClean="0"/>
              <a:t>ח'/כסלו/תשפ"א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3142F-2188-4377-95A0-920BF0B823A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34427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17BE-9E19-41D3-A40F-C67E52E0B74F}" type="datetimeFigureOut">
              <a:rPr lang="he-IL" smtClean="0"/>
              <a:t>ח'/כסלו/תשפ"א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3142F-2188-4377-95A0-920BF0B823A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8311881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17BE-9E19-41D3-A40F-C67E52E0B74F}" type="datetimeFigureOut">
              <a:rPr lang="he-IL" smtClean="0"/>
              <a:t>ח'/כסלו/תשפ"א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3142F-2188-4377-95A0-920BF0B823A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354230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5817BE-9E19-41D3-A40F-C67E52E0B74F}" type="datetimeFigureOut">
              <a:rPr lang="he-IL" smtClean="0"/>
              <a:t>ח'/כסלו/תשפ"א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43142F-2188-4377-95A0-920BF0B823A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62766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5"/>
          <p:cNvSpPr txBox="1">
            <a:spLocks noChangeArrowheads="1"/>
          </p:cNvSpPr>
          <p:nvPr/>
        </p:nvSpPr>
        <p:spPr bwMode="auto">
          <a:xfrm>
            <a:off x="0" y="-279627"/>
            <a:ext cx="1211580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>
              <a:lnSpc>
                <a:spcPct val="150000"/>
              </a:lnSpc>
            </a:pPr>
            <a:r>
              <a:rPr lang="he-IL" altLang="he-IL" sz="3200" b="1" dirty="0" smtClean="0">
                <a:solidFill>
                  <a:srgbClr val="0070C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חלוקת </a:t>
            </a:r>
            <a:r>
              <a:rPr lang="he-IL" altLang="he-IL" sz="3200" b="1" dirty="0" smtClean="0">
                <a:solidFill>
                  <a:srgbClr val="0070C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סמינר </a:t>
            </a:r>
            <a:r>
              <a:rPr lang="he-IL" altLang="he-IL" sz="3200" b="1" dirty="0" smtClean="0">
                <a:solidFill>
                  <a:srgbClr val="0070C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בחירה </a:t>
            </a:r>
            <a:r>
              <a:rPr lang="en-US" altLang="he-IL" sz="3200" b="1" dirty="0" smtClean="0">
                <a:solidFill>
                  <a:srgbClr val="0070C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-</a:t>
            </a:r>
            <a:r>
              <a:rPr lang="he-IL" altLang="he-IL" sz="3200" b="1" dirty="0" smtClean="0">
                <a:solidFill>
                  <a:srgbClr val="0070C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he-IL" altLang="he-IL" sz="3200" b="1" dirty="0" smtClean="0">
                <a:solidFill>
                  <a:srgbClr val="0070C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העונה הישראלית</a:t>
            </a:r>
            <a:endParaRPr lang="he-IL" altLang="he-IL" sz="3200" b="1" dirty="0">
              <a:solidFill>
                <a:srgbClr val="0070C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graphicFrame>
        <p:nvGraphicFramePr>
          <p:cNvPr id="3" name="טבלה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4705618"/>
              </p:ext>
            </p:extLst>
          </p:nvPr>
        </p:nvGraphicFramePr>
        <p:xfrm>
          <a:off x="91587" y="398373"/>
          <a:ext cx="12100413" cy="6471177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33367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367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270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9991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7374">
                <a:tc gridSpan="2"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בריאות </a:t>
                      </a:r>
                      <a:r>
                        <a:rPr lang="he-IL" b="1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ובטל"ם</a:t>
                      </a: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/ פרופ' אלדד</a:t>
                      </a:r>
                      <a:r>
                        <a:rPr lang="he-IL" b="1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קטורזה</a:t>
                      </a:r>
                      <a:endParaRPr lang="he-IL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1"/>
                      <a:endParaRPr lang="he-IL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אנרגיה</a:t>
                      </a:r>
                      <a:r>
                        <a:rPr lang="he-IL" b="1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/ ד"ר עילי </a:t>
                      </a:r>
                      <a:r>
                        <a:rPr lang="he-IL" b="1" baseline="0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רטיג</a:t>
                      </a:r>
                      <a:endParaRPr lang="he-IL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חברה</a:t>
                      </a:r>
                      <a:r>
                        <a:rPr lang="he-IL" b="1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/ ד"ר נרי הורוביץ</a:t>
                      </a:r>
                      <a:endParaRPr lang="he-IL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7374">
                <a:tc>
                  <a:txBody>
                    <a:bodyPr/>
                    <a:lstStyle/>
                    <a:p>
                      <a:pPr lvl="0" algn="ctr" rtl="1"/>
                      <a:r>
                        <a:rPr lang="en-US" sz="18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Rob</a:t>
                      </a:r>
                      <a:r>
                        <a:rPr lang="en-US" sz="1800" b="1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</a:t>
                      </a:r>
                      <a:r>
                        <a:rPr lang="en-US" sz="1800" b="1" baseline="0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Sinram</a:t>
                      </a:r>
                      <a:endParaRPr lang="he-IL" sz="1800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ערן</a:t>
                      </a:r>
                      <a:r>
                        <a:rPr lang="he-IL" b="1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פלד</a:t>
                      </a:r>
                      <a:endParaRPr lang="he-IL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שרגא </a:t>
                      </a:r>
                      <a:r>
                        <a:rPr lang="he-IL" b="1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גליקסמן</a:t>
                      </a:r>
                      <a:endParaRPr lang="he-IL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רועי לוי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7374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Nicola</a:t>
                      </a:r>
                      <a:r>
                        <a:rPr lang="en-US" sz="1800" b="1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</a:t>
                      </a:r>
                      <a:r>
                        <a:rPr lang="en-US" sz="1800" b="1" baseline="0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Mandolesi</a:t>
                      </a:r>
                      <a:endParaRPr lang="he-IL" sz="1800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Christian Bauer</a:t>
                      </a:r>
                      <a:endParaRPr lang="he-IL" sz="1800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ערן ראובני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יוסי </a:t>
                      </a:r>
                      <a:r>
                        <a:rPr lang="he-IL" b="1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כראדי</a:t>
                      </a:r>
                      <a:endParaRPr lang="he-IL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7374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ערן פייר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 rtl="1"/>
                      <a:r>
                        <a:rPr lang="en-US" sz="1800" b="1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Mohit</a:t>
                      </a:r>
                      <a:r>
                        <a:rPr lang="en-US" sz="18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Trivedi</a:t>
                      </a:r>
                      <a:endParaRPr lang="he-IL" sz="1800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אורי ארנון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דורון אברהמי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7374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אהוד בוכריס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עדנה אליה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Tim Scott</a:t>
                      </a:r>
                      <a:endParaRPr lang="he-IL" sz="1800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אידית </a:t>
                      </a:r>
                      <a:r>
                        <a:rPr lang="he-IL" b="1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אלמליח</a:t>
                      </a:r>
                      <a:endParaRPr lang="he-IL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7374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ליאת פרל </a:t>
                      </a:r>
                      <a:endParaRPr lang="he-IL" sz="1800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ירון </a:t>
                      </a:r>
                      <a:r>
                        <a:rPr lang="he-IL" b="1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יונגמן</a:t>
                      </a: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Nikolaos </a:t>
                      </a:r>
                      <a:r>
                        <a:rPr lang="en-US" sz="1800" b="1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Skourellos</a:t>
                      </a:r>
                      <a:endParaRPr lang="he-IL" sz="1800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אלון מצליח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7374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חנן אדרי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גיא דוידסון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יאיר הכהן </a:t>
                      </a:r>
                      <a:r>
                        <a:rPr lang="he-IL" b="1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עראקי</a:t>
                      </a:r>
                      <a:endParaRPr lang="he-IL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אמיר אופק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7374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אליעד מאור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איתמר בן-חיים</a:t>
                      </a:r>
                      <a:endParaRPr lang="he-IL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יוסי יהושוע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יניב </a:t>
                      </a:r>
                      <a:r>
                        <a:rPr lang="he-IL" b="1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אביטן</a:t>
                      </a:r>
                      <a:endParaRPr lang="he-IL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7374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גיל</a:t>
                      </a:r>
                      <a:r>
                        <a:rPr lang="he-IL" b="1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ברקת</a:t>
                      </a:r>
                      <a:endParaRPr lang="he-IL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גיא יצחקי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טל </a:t>
                      </a:r>
                      <a:r>
                        <a:rPr lang="he-IL" b="1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פוליטיס</a:t>
                      </a:r>
                      <a:endParaRPr lang="he-IL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דוד שפירא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7374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איתן</a:t>
                      </a:r>
                      <a:r>
                        <a:rPr lang="he-IL" b="1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מנשה</a:t>
                      </a:r>
                      <a:endParaRPr lang="he-IL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עמרי דור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עודד צמח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יואב </a:t>
                      </a:r>
                      <a:r>
                        <a:rPr lang="he-IL" b="1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טורחנסקי</a:t>
                      </a:r>
                      <a:endParaRPr lang="he-IL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44807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דורון </a:t>
                      </a:r>
                      <a:r>
                        <a:rPr lang="he-IL" b="1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סלובטיצקי</a:t>
                      </a:r>
                      <a:endParaRPr lang="he-IL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אסף ורדי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9763099"/>
                  </a:ext>
                </a:extLst>
              </a:tr>
              <a:tr h="377374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אולגה</a:t>
                      </a:r>
                      <a:r>
                        <a:rPr lang="he-IL" b="1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</a:t>
                      </a:r>
                      <a:r>
                        <a:rPr lang="he-IL" b="1" baseline="0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פוליאקוב</a:t>
                      </a:r>
                      <a:endParaRPr lang="he-IL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5028817"/>
                  </a:ext>
                </a:extLst>
              </a:tr>
              <a:tr h="377374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גלעד עמית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0989434"/>
                  </a:ext>
                </a:extLst>
              </a:tr>
              <a:tr h="377374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שי סימן טוב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6729700"/>
                  </a:ext>
                </a:extLst>
              </a:tr>
              <a:tr h="354212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יוני רוט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1624721"/>
                  </a:ext>
                </a:extLst>
              </a:tr>
              <a:tr h="377374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8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שלומית סופה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1197105"/>
                  </a:ext>
                </a:extLst>
              </a:tr>
              <a:tr h="377374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רונן</a:t>
                      </a:r>
                      <a:r>
                        <a:rPr lang="he-IL" b="1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כהן</a:t>
                      </a:r>
                      <a:endParaRPr lang="he-IL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19931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7391150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2111</TotalTime>
  <Words>113</Words>
  <Application>Microsoft Office PowerPoint</Application>
  <PresentationFormat>מסך רחב</PresentationFormat>
  <Paragraphs>48</Paragraphs>
  <Slides>1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5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David</vt:lpstr>
      <vt:lpstr>Times New Roman</vt:lpstr>
      <vt:lpstr>ערכת נושא Office</vt:lpstr>
      <vt:lpstr>מצגת של PowerPoint‏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u23920</dc:creator>
  <cp:lastModifiedBy>u23920</cp:lastModifiedBy>
  <cp:revision>78</cp:revision>
  <cp:lastPrinted>2020-07-29T12:49:08Z</cp:lastPrinted>
  <dcterms:created xsi:type="dcterms:W3CDTF">2018-06-25T07:20:32Z</dcterms:created>
  <dcterms:modified xsi:type="dcterms:W3CDTF">2020-11-24T17:09:45Z</dcterms:modified>
</cp:coreProperties>
</file>