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ח'/כסלו/תשפ"א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0" y="-279627"/>
            <a:ext cx="12115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בחירה </a:t>
            </a:r>
            <a:r>
              <a:rPr lang="en-US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העונה הישראלית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705618"/>
              </p:ext>
            </p:extLst>
          </p:nvPr>
        </p:nvGraphicFramePr>
        <p:xfrm>
          <a:off x="91587" y="398373"/>
          <a:ext cx="12100413" cy="647117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9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374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בריאות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ובטל"ם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פרופ' אלדד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קטורזה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אנרגיה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ד"ר עילי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רטיג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ד"ר נרי הורוביץ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Nikolaos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מצליח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8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989434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729700"/>
                  </a:ext>
                </a:extLst>
              </a:tr>
              <a:tr h="35421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624721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197105"/>
                  </a:ext>
                </a:extLst>
              </a:tr>
              <a:tr h="37737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993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113</Words>
  <Application>Microsoft Office PowerPoint</Application>
  <PresentationFormat>מסך רחב</PresentationFormat>
  <Paragraphs>48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78</cp:revision>
  <cp:lastPrinted>2020-07-29T12:49:08Z</cp:lastPrinted>
  <dcterms:created xsi:type="dcterms:W3CDTF">2018-06-25T07:20:32Z</dcterms:created>
  <dcterms:modified xsi:type="dcterms:W3CDTF">2020-11-24T17:09:45Z</dcterms:modified>
</cp:coreProperties>
</file>