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80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688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11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422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458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690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612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10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540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494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07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33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 smtClean="0">
                <a:cs typeface="+mn-cs"/>
              </a:rPr>
              <a:t>נושאים לדיון והחלטה</a:t>
            </a:r>
            <a:endParaRPr lang="he-IL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3000" dirty="0" smtClean="0"/>
              <a:t>מיקום הלמידה הפיסית מעתה (היכל צה"ל, מתחם </a:t>
            </a:r>
            <a:r>
              <a:rPr lang="he-IL" sz="3000" dirty="0" err="1" smtClean="0"/>
              <a:t>מב"ל</a:t>
            </a:r>
            <a:r>
              <a:rPr lang="he-IL" sz="3000" dirty="0" smtClean="0"/>
              <a:t>)</a:t>
            </a:r>
          </a:p>
          <a:p>
            <a:pPr algn="r" rtl="1"/>
            <a:r>
              <a:rPr lang="he-IL" sz="3000" dirty="0" smtClean="0"/>
              <a:t>תכנים אפשריים לחודש יוני בשני תרחישים:</a:t>
            </a:r>
          </a:p>
          <a:p>
            <a:pPr lvl="1" algn="r" rtl="1">
              <a:buFont typeface="Courier New" panose="02070309020205020404" pitchFamily="49" charset="0"/>
              <a:buChar char="o"/>
            </a:pPr>
            <a:r>
              <a:rPr lang="he-IL" sz="2800" dirty="0" smtClean="0"/>
              <a:t>ניתן לקיים סיורים: אמ"ן, שירות, נציבות, אילת, בקעה, תשתיות</a:t>
            </a:r>
          </a:p>
          <a:p>
            <a:pPr lvl="1" algn="r" rtl="1">
              <a:buFont typeface="Courier New" panose="02070309020205020404" pitchFamily="49" charset="0"/>
              <a:buChar char="o"/>
            </a:pPr>
            <a:r>
              <a:rPr lang="he-IL" sz="2800" dirty="0" smtClean="0"/>
              <a:t>לא ניתן לקיים סיורים (סדנת משפט ציבורי? </a:t>
            </a:r>
            <a:r>
              <a:rPr lang="he-IL" sz="2800" smtClean="0"/>
              <a:t>סדנת מו"מ?)</a:t>
            </a:r>
            <a:endParaRPr lang="he-IL" sz="2800" dirty="0" smtClean="0"/>
          </a:p>
          <a:p>
            <a:pPr algn="r" rtl="1"/>
            <a:r>
              <a:rPr lang="he-IL" sz="3000" dirty="0" smtClean="0"/>
              <a:t>עיתוי סיום הלימודים (אמצע-סוף יוני, אמצע יולי)</a:t>
            </a:r>
          </a:p>
          <a:p>
            <a:pPr algn="r" rtl="1"/>
            <a:r>
              <a:rPr lang="he-IL" sz="3000" dirty="0" smtClean="0"/>
              <a:t>מתכונת ומועד טקס הסיום לטובת תחילת היערכות</a:t>
            </a: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4054728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Times New Roman</vt:lpstr>
      <vt:lpstr>Office Theme</vt:lpstr>
      <vt:lpstr>נושאים לדיון והחלטה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נושאים לדיון והחלטה</dc:title>
  <dc:creator>u26632</dc:creator>
  <cp:lastModifiedBy>u26632</cp:lastModifiedBy>
  <cp:revision>5</cp:revision>
  <dcterms:created xsi:type="dcterms:W3CDTF">2020-04-30T07:37:33Z</dcterms:created>
  <dcterms:modified xsi:type="dcterms:W3CDTF">2020-04-30T07:41:01Z</dcterms:modified>
</cp:coreProperties>
</file>