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ו'/אייר/תש"ף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2803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ו'/אייר/תש"ף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6884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ו'/אייר/תש"ף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1156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ו'/אייר/תש"ף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64222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ו'/אייר/תש"ף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4586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ו'/אייר/תש"ף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66907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ו'/אייר/תש"ף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06128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ו'/אייר/תש"ף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104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ו'/אייר/תש"ף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8540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ו'/אייר/תש"ף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494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ו'/אייר/תש"ף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9072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B9592-F4A5-4F39-B3FB-0D185E9188DE}" type="datetimeFigureOut">
              <a:rPr lang="he-IL" smtClean="0"/>
              <a:t>ו'/אייר/תש"ף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0338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he-IL" b="1" dirty="0" smtClean="0">
                <a:cs typeface="+mn-cs"/>
              </a:rPr>
              <a:t>עדכון החניכים לגבי המשך השנה</a:t>
            </a:r>
            <a:endParaRPr lang="he-IL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5179"/>
            <a:ext cx="10515600" cy="4351338"/>
          </a:xfrm>
        </p:spPr>
        <p:txBody>
          <a:bodyPr>
            <a:normAutofit/>
          </a:bodyPr>
          <a:lstStyle/>
          <a:p>
            <a:pPr algn="r" rtl="1"/>
            <a:r>
              <a:rPr lang="he-IL" sz="3000" dirty="0" smtClean="0"/>
              <a:t>מעבר מלא ללמידה פיסית וצמצום הלמידה המקוונת</a:t>
            </a:r>
          </a:p>
          <a:p>
            <a:pPr algn="r" rtl="1"/>
            <a:r>
              <a:rPr lang="he-IL" sz="3000" dirty="0" smtClean="0"/>
              <a:t>מועד סיום הקורס </a:t>
            </a:r>
            <a:r>
              <a:rPr lang="he-IL" sz="3000" dirty="0" err="1" smtClean="0"/>
              <a:t>ישאר</a:t>
            </a:r>
            <a:r>
              <a:rPr lang="he-IL" sz="3000" dirty="0" smtClean="0"/>
              <a:t> 15.7. טקס הסיום יתקיים ב 8.7. משאירים מרווח גמישות לסיום</a:t>
            </a:r>
          </a:p>
          <a:p>
            <a:pPr algn="r" rtl="1"/>
            <a:r>
              <a:rPr lang="he-IL" sz="3000" dirty="0" smtClean="0"/>
              <a:t>חמישה שבועות עד לטקס במטרה לסיים את </a:t>
            </a:r>
            <a:r>
              <a:rPr lang="he-IL" sz="3000" smtClean="0"/>
              <a:t>השנה בהגבהה:</a:t>
            </a:r>
            <a:endParaRPr lang="he-IL" sz="3000" dirty="0" smtClean="0"/>
          </a:p>
          <a:p>
            <a:pPr lvl="1" algn="r" rtl="1"/>
            <a:r>
              <a:rPr lang="he-IL" sz="2600" dirty="0" smtClean="0"/>
              <a:t>שבוע מיומנויות (מו"מ)</a:t>
            </a:r>
          </a:p>
          <a:p>
            <a:pPr lvl="1" algn="r" rtl="1"/>
            <a:r>
              <a:rPr lang="he-IL" sz="2600" dirty="0" smtClean="0"/>
              <a:t>שבוע בכירים (פוליטיקאים ואחרים)</a:t>
            </a:r>
            <a:endParaRPr lang="he-IL" sz="2600" dirty="0" smtClean="0"/>
          </a:p>
          <a:p>
            <a:pPr lvl="1" algn="r" rtl="1"/>
            <a:r>
              <a:rPr lang="he-IL" sz="2600" dirty="0" smtClean="0"/>
              <a:t>שבוע סיורים (ככל שניתן במליאה, 4 אוטובוסים)</a:t>
            </a:r>
          </a:p>
          <a:p>
            <a:pPr lvl="1" algn="r" rtl="1"/>
            <a:r>
              <a:rPr lang="he-IL" sz="2600" dirty="0" smtClean="0"/>
              <a:t>שבוע למידה צוותי (פתוח על בסיס עקרונות מנחים)</a:t>
            </a:r>
          </a:p>
          <a:p>
            <a:pPr lvl="1" algn="r" rtl="1"/>
            <a:r>
              <a:rPr lang="he-IL" sz="2600" dirty="0" smtClean="0"/>
              <a:t>שבוע סיכומים, תחקורים, ומפגשי בכירים (</a:t>
            </a:r>
            <a:r>
              <a:rPr lang="he-IL" sz="2600" dirty="0" err="1" smtClean="0"/>
              <a:t>ראה"מ</a:t>
            </a:r>
            <a:r>
              <a:rPr lang="he-IL" sz="2600" dirty="0" smtClean="0"/>
              <a:t>, נשיא, רמטכ"ל)</a:t>
            </a:r>
          </a:p>
          <a:p>
            <a:pPr algn="r" rtl="1"/>
            <a:endParaRPr lang="he-IL" sz="3000" dirty="0" smtClean="0"/>
          </a:p>
        </p:txBody>
      </p:sp>
    </p:spTree>
    <p:extLst>
      <p:ext uri="{BB962C8B-B14F-4D97-AF65-F5344CB8AC3E}">
        <p14:creationId xmlns:p14="http://schemas.microsoft.com/office/powerpoint/2010/main" val="4054728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83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עדכון החניכים לגבי המשך השנה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נושאים לדיון והחלטה</dc:title>
  <dc:creator>u26632</dc:creator>
  <cp:lastModifiedBy>u26632</cp:lastModifiedBy>
  <cp:revision>8</cp:revision>
  <dcterms:created xsi:type="dcterms:W3CDTF">2020-04-30T07:37:33Z</dcterms:created>
  <dcterms:modified xsi:type="dcterms:W3CDTF">2020-04-30T12:57:06Z</dcterms:modified>
</cp:coreProperties>
</file>