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363" r:id="rId2"/>
    <p:sldId id="364" r:id="rId3"/>
  </p:sldIdLst>
  <p:sldSz cx="12192000" cy="6858000"/>
  <p:notesSz cx="6797675" cy="987425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סגנון ביניים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51383" y="0"/>
            <a:ext cx="2946292" cy="494661"/>
          </a:xfrm>
          <a:prstGeom prst="rect">
            <a:avLst/>
          </a:prstGeom>
        </p:spPr>
        <p:txBody>
          <a:bodyPr vert="horz" lIns="91074" tIns="45537" rIns="91074" bIns="45537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quarter" idx="1"/>
          </p:nvPr>
        </p:nvSpPr>
        <p:spPr>
          <a:xfrm>
            <a:off x="1583" y="0"/>
            <a:ext cx="2946292" cy="494661"/>
          </a:xfrm>
          <a:prstGeom prst="rect">
            <a:avLst/>
          </a:prstGeom>
        </p:spPr>
        <p:txBody>
          <a:bodyPr vert="horz" lIns="91074" tIns="45537" rIns="91074" bIns="45537" rtlCol="1"/>
          <a:lstStyle>
            <a:lvl1pPr algn="l">
              <a:defRPr sz="1200"/>
            </a:lvl1pPr>
          </a:lstStyle>
          <a:p>
            <a:fld id="{5A48B76A-0694-49B7-B39E-1508AF636FF3}" type="datetimeFigureOut">
              <a:rPr lang="he-IL" smtClean="0"/>
              <a:pPr/>
              <a:t>כ"ג/אייר/תש"ף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2"/>
          </p:nvPr>
        </p:nvSpPr>
        <p:spPr>
          <a:xfrm>
            <a:off x="3851383" y="9379590"/>
            <a:ext cx="2946292" cy="494660"/>
          </a:xfrm>
          <a:prstGeom prst="rect">
            <a:avLst/>
          </a:prstGeom>
        </p:spPr>
        <p:txBody>
          <a:bodyPr vert="horz" lIns="91074" tIns="45537" rIns="91074" bIns="45537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3"/>
          </p:nvPr>
        </p:nvSpPr>
        <p:spPr>
          <a:xfrm>
            <a:off x="1583" y="9379590"/>
            <a:ext cx="2946292" cy="494660"/>
          </a:xfrm>
          <a:prstGeom prst="rect">
            <a:avLst/>
          </a:prstGeom>
        </p:spPr>
        <p:txBody>
          <a:bodyPr vert="horz" lIns="91074" tIns="45537" rIns="91074" bIns="45537" rtlCol="1" anchor="b"/>
          <a:lstStyle>
            <a:lvl1pPr algn="l">
              <a:defRPr sz="1200"/>
            </a:lvl1pPr>
          </a:lstStyle>
          <a:p>
            <a:fld id="{EFB6F25B-CB64-4F2D-B83A-F4B6576FE872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4132507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51383" y="0"/>
            <a:ext cx="2946292" cy="494661"/>
          </a:xfrm>
          <a:prstGeom prst="rect">
            <a:avLst/>
          </a:prstGeom>
        </p:spPr>
        <p:txBody>
          <a:bodyPr vert="horz" lIns="91074" tIns="45537" rIns="91074" bIns="45537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3" y="0"/>
            <a:ext cx="2946292" cy="494661"/>
          </a:xfrm>
          <a:prstGeom prst="rect">
            <a:avLst/>
          </a:prstGeom>
        </p:spPr>
        <p:txBody>
          <a:bodyPr vert="horz" lIns="91074" tIns="45537" rIns="91074" bIns="45537" rtlCol="1"/>
          <a:lstStyle>
            <a:lvl1pPr algn="l">
              <a:defRPr sz="1200"/>
            </a:lvl1pPr>
          </a:lstStyle>
          <a:p>
            <a:fld id="{D0C8CEC8-B02D-42DF-819D-5796908DE05F}" type="datetimeFigureOut">
              <a:rPr lang="he-IL" smtClean="0"/>
              <a:pPr/>
              <a:t>כ"ג/אייר/תש"ף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436563" y="1235075"/>
            <a:ext cx="5924550" cy="33321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074" tIns="45537" rIns="91074" bIns="45537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0401" y="4752220"/>
            <a:ext cx="5436874" cy="3887749"/>
          </a:xfrm>
          <a:prstGeom prst="rect">
            <a:avLst/>
          </a:prstGeom>
        </p:spPr>
        <p:txBody>
          <a:bodyPr vert="horz" lIns="91074" tIns="45537" rIns="91074" bIns="45537" rtlCol="1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51383" y="9379590"/>
            <a:ext cx="2946292" cy="494660"/>
          </a:xfrm>
          <a:prstGeom prst="rect">
            <a:avLst/>
          </a:prstGeom>
        </p:spPr>
        <p:txBody>
          <a:bodyPr vert="horz" lIns="91074" tIns="45537" rIns="91074" bIns="45537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3" y="9379590"/>
            <a:ext cx="2946292" cy="494660"/>
          </a:xfrm>
          <a:prstGeom prst="rect">
            <a:avLst/>
          </a:prstGeom>
        </p:spPr>
        <p:txBody>
          <a:bodyPr vert="horz" lIns="91074" tIns="45537" rIns="91074" bIns="45537" rtlCol="1" anchor="b"/>
          <a:lstStyle>
            <a:lvl1pPr algn="l">
              <a:defRPr sz="1200"/>
            </a:lvl1pPr>
          </a:lstStyle>
          <a:p>
            <a:fld id="{B490C5B3-7BB7-4317-9FA2-22626187F65D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0384781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AC664-DDEA-431A-B517-B9BF7766B149}" type="datetime8">
              <a:rPr lang="he-IL" smtClean="0"/>
              <a:pPr/>
              <a:t>17 מאי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0972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5C6B3-6E0B-407B-AEA4-F7E446D4F4D9}" type="datetime8">
              <a:rPr lang="he-IL" smtClean="0"/>
              <a:pPr/>
              <a:t>17 מאי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39469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15432-6CDD-4DB7-A3CF-342A11F55833}" type="datetime8">
              <a:rPr lang="he-IL" smtClean="0"/>
              <a:pPr/>
              <a:t>17 מאי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51760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B03F6-A296-4E48-A966-3389495FF04C}" type="datetime8">
              <a:rPr lang="he-IL" smtClean="0"/>
              <a:pPr/>
              <a:t>17 מאי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80355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571F2-1372-4949-9716-B9F6EFDE587B}" type="datetime8">
              <a:rPr lang="he-IL" smtClean="0"/>
              <a:pPr/>
              <a:t>17 מאי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6359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CDF37-4CA1-460C-8C2A-D6AA729C8D35}" type="datetime8">
              <a:rPr lang="he-IL" smtClean="0"/>
              <a:pPr/>
              <a:t>17 מאי 20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56019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E82C9-A84A-49A6-BB95-5FCF524E8E99}" type="datetime8">
              <a:rPr lang="he-IL" smtClean="0"/>
              <a:pPr/>
              <a:t>17 מאי 20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95096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B9862-1BBE-4417-9921-AE58A82D3CD6}" type="datetime8">
              <a:rPr lang="he-IL" smtClean="0"/>
              <a:pPr/>
              <a:t>17 מאי 20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64532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15000-A4ED-4586-A9CF-A0CCE5926C94}" type="datetime8">
              <a:rPr lang="he-IL" smtClean="0"/>
              <a:pPr/>
              <a:t>17 מאי 20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48296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4EF7D-4DCB-4A77-92B0-682B709FE120}" type="datetime8">
              <a:rPr lang="he-IL" smtClean="0"/>
              <a:pPr/>
              <a:t>17 מאי 20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0250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5D2AE-8154-456C-9279-D9E11751CBD6}" type="datetime8">
              <a:rPr lang="he-IL" smtClean="0"/>
              <a:pPr/>
              <a:t>17 מאי 20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64260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5C6F11-5EE2-4E8C-AD2A-32ACD58CD144}" type="datetime8">
              <a:rPr lang="he-IL" smtClean="0"/>
              <a:pPr/>
              <a:t>17 מאי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41986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935" y="802290"/>
            <a:ext cx="9637776" cy="1430696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r>
              <a:rPr lang="he-IL" alt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תכולת שבוע המיומנויות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1187" y="1867595"/>
            <a:ext cx="10130028" cy="42678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r>
              <a:rPr lang="he-IL" sz="2800" dirty="0" smtClean="0"/>
              <a:t>סדנת טרנספורמציה דיגיטלית בארגון</a:t>
            </a:r>
            <a:endParaRPr lang="he-IL" altLang="he-IL" sz="2800" dirty="0" smtClean="0"/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r>
              <a:rPr lang="he-IL" altLang="he-IL" sz="2800" dirty="0" smtClean="0"/>
              <a:t>בחירה בין:</a:t>
            </a:r>
          </a:p>
          <a:p>
            <a:pPr marL="1200150" lvl="1" indent="-457200">
              <a:lnSpc>
                <a:spcPct val="15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r>
              <a:rPr lang="he-IL" altLang="he-IL" sz="2800" dirty="0" smtClean="0"/>
              <a:t>סדנאות </a:t>
            </a:r>
            <a:r>
              <a:rPr lang="he-IL" altLang="he-IL" sz="2800" dirty="0" err="1" smtClean="0"/>
              <a:t>סטורי-</a:t>
            </a:r>
            <a:r>
              <a:rPr lang="he-IL" altLang="he-IL" sz="2800" dirty="0" err="1" smtClean="0"/>
              <a:t>טלינג</a:t>
            </a:r>
            <a:r>
              <a:rPr lang="he-IL" altLang="he-IL" sz="2800" dirty="0" smtClean="0"/>
              <a:t> והארי</a:t>
            </a:r>
          </a:p>
          <a:p>
            <a:pPr marL="1200150" lvl="1" indent="-457200">
              <a:lnSpc>
                <a:spcPct val="15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r>
              <a:rPr lang="he-IL" altLang="he-IL" sz="2800" dirty="0" smtClean="0"/>
              <a:t>סדנת מו"מ </a:t>
            </a:r>
            <a:endParaRPr lang="he-IL" altLang="he-IL" sz="2800" dirty="0" smtClean="0"/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endParaRPr lang="he-IL" altLang="he-IL" sz="2800" dirty="0"/>
          </a:p>
          <a:p>
            <a:pPr algn="r" rtl="1" eaLnBrk="1" hangingPunct="1">
              <a:lnSpc>
                <a:spcPct val="150000"/>
              </a:lnSpc>
              <a:buSzPct val="100000"/>
            </a:pPr>
            <a:endParaRPr lang="he-IL" altLang="he-IL" sz="32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40757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935" y="802290"/>
            <a:ext cx="9637776" cy="1430696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r>
              <a:rPr lang="he-IL" alt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לו"ז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2</a:t>
            </a:fld>
            <a:endParaRPr lang="he-IL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475943"/>
              </p:ext>
            </p:extLst>
          </p:nvPr>
        </p:nvGraphicFramePr>
        <p:xfrm>
          <a:off x="1288936" y="1828799"/>
          <a:ext cx="9487920" cy="4146811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897584">
                  <a:extLst>
                    <a:ext uri="{9D8B030D-6E8A-4147-A177-3AD203B41FA5}">
                      <a16:colId xmlns:a16="http://schemas.microsoft.com/office/drawing/2014/main" val="2498144683"/>
                    </a:ext>
                  </a:extLst>
                </a:gridCol>
                <a:gridCol w="948792">
                  <a:extLst>
                    <a:ext uri="{9D8B030D-6E8A-4147-A177-3AD203B41FA5}">
                      <a16:colId xmlns:a16="http://schemas.microsoft.com/office/drawing/2014/main" val="2581708712"/>
                    </a:ext>
                  </a:extLst>
                </a:gridCol>
                <a:gridCol w="948792">
                  <a:extLst>
                    <a:ext uri="{9D8B030D-6E8A-4147-A177-3AD203B41FA5}">
                      <a16:colId xmlns:a16="http://schemas.microsoft.com/office/drawing/2014/main" val="3405849355"/>
                    </a:ext>
                  </a:extLst>
                </a:gridCol>
                <a:gridCol w="948792">
                  <a:extLst>
                    <a:ext uri="{9D8B030D-6E8A-4147-A177-3AD203B41FA5}">
                      <a16:colId xmlns:a16="http://schemas.microsoft.com/office/drawing/2014/main" val="1446057724"/>
                    </a:ext>
                  </a:extLst>
                </a:gridCol>
                <a:gridCol w="948792">
                  <a:extLst>
                    <a:ext uri="{9D8B030D-6E8A-4147-A177-3AD203B41FA5}">
                      <a16:colId xmlns:a16="http://schemas.microsoft.com/office/drawing/2014/main" val="1238883613"/>
                    </a:ext>
                  </a:extLst>
                </a:gridCol>
                <a:gridCol w="948792">
                  <a:extLst>
                    <a:ext uri="{9D8B030D-6E8A-4147-A177-3AD203B41FA5}">
                      <a16:colId xmlns:a16="http://schemas.microsoft.com/office/drawing/2014/main" val="3779302246"/>
                    </a:ext>
                  </a:extLst>
                </a:gridCol>
                <a:gridCol w="948792">
                  <a:extLst>
                    <a:ext uri="{9D8B030D-6E8A-4147-A177-3AD203B41FA5}">
                      <a16:colId xmlns:a16="http://schemas.microsoft.com/office/drawing/2014/main" val="4129580137"/>
                    </a:ext>
                  </a:extLst>
                </a:gridCol>
                <a:gridCol w="948792">
                  <a:extLst>
                    <a:ext uri="{9D8B030D-6E8A-4147-A177-3AD203B41FA5}">
                      <a16:colId xmlns:a16="http://schemas.microsoft.com/office/drawing/2014/main" val="2841486662"/>
                    </a:ext>
                  </a:extLst>
                </a:gridCol>
                <a:gridCol w="948792">
                  <a:extLst>
                    <a:ext uri="{9D8B030D-6E8A-4147-A177-3AD203B41FA5}">
                      <a16:colId xmlns:a16="http://schemas.microsoft.com/office/drawing/2014/main" val="1553311587"/>
                    </a:ext>
                  </a:extLst>
                </a:gridCol>
              </a:tblGrid>
              <a:tr h="483327"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שעה</a:t>
                      </a:r>
                      <a:endParaRPr lang="he-IL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יום שני</a:t>
                      </a:r>
                      <a:endParaRPr lang="he-I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יום שלישי</a:t>
                      </a:r>
                      <a:endParaRPr lang="he-I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יום רביעי</a:t>
                      </a:r>
                      <a:endParaRPr lang="he-I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יום חמישי</a:t>
                      </a:r>
                      <a:endParaRPr lang="he-I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9783690"/>
                  </a:ext>
                </a:extLst>
              </a:tr>
              <a:tr h="920284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10:30-12:00</a:t>
                      </a:r>
                      <a:endParaRPr lang="he-IL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טרנספורמציה דיגיטלית בארגון</a:t>
                      </a:r>
                      <a:endParaRPr lang="he-I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dirty="0" smtClean="0"/>
                        <a:t>טרנספורמציה דיגיטלית בארגון</a:t>
                      </a:r>
                    </a:p>
                    <a:p>
                      <a:pPr rtl="1"/>
                      <a:endParaRPr lang="he-I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dirty="0" smtClean="0"/>
                        <a:t>טרנספורמציה דיגיטלית בארגון</a:t>
                      </a:r>
                    </a:p>
                    <a:p>
                      <a:pPr rtl="1"/>
                      <a:endParaRPr lang="he-I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dirty="0" smtClean="0"/>
                        <a:t>טרנספורמציה דיגיטלית בארגון</a:t>
                      </a:r>
                    </a:p>
                    <a:p>
                      <a:pPr rtl="1"/>
                      <a:endParaRPr lang="he-I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775039"/>
                  </a:ext>
                </a:extLst>
              </a:tr>
              <a:tr h="1250547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13:00-14:30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למידה עצמאית ותרגול מו"מ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הארי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dirty="0" smtClean="0"/>
                        <a:t>למידה עצמאית ותרגול מו"מ</a:t>
                      </a:r>
                    </a:p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הארי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dirty="0" smtClean="0"/>
                        <a:t>למידה עצמאית ותרגול מו"מ</a:t>
                      </a:r>
                    </a:p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err="1" smtClean="0"/>
                        <a:t>סטורי-טלינג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dirty="0" smtClean="0"/>
                        <a:t>למידה עצמאית ותרגול מו"מ</a:t>
                      </a:r>
                    </a:p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err="1" smtClean="0"/>
                        <a:t>סטורי-טלינג</a:t>
                      </a:r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0653596"/>
                  </a:ext>
                </a:extLst>
              </a:tr>
              <a:tr h="423345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15:00-16:30</a:t>
                      </a:r>
                      <a:endParaRPr lang="he-IL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הארי</a:t>
                      </a:r>
                      <a:endParaRPr lang="he-I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הארי</a:t>
                      </a:r>
                      <a:endParaRPr lang="he-I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rtl="1"/>
                      <a:r>
                        <a:rPr lang="he-IL" dirty="0" err="1" smtClean="0"/>
                        <a:t>סטורי-טלינג</a:t>
                      </a:r>
                      <a:endParaRPr lang="he-I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dirty="0" err="1" smtClean="0"/>
                        <a:t>סטורי-טלינג</a:t>
                      </a:r>
                      <a:endParaRPr lang="he-IL" dirty="0" smtClean="0"/>
                    </a:p>
                    <a:p>
                      <a:pPr rtl="1"/>
                      <a:endParaRPr lang="he-I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6430764"/>
                  </a:ext>
                </a:extLst>
              </a:tr>
              <a:tr h="423345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15:00-17:00</a:t>
                      </a:r>
                      <a:endParaRPr lang="he-IL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סדנת מו"מ</a:t>
                      </a:r>
                      <a:endParaRPr lang="he-I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dirty="0" smtClean="0"/>
                        <a:t>סדנת מו"מ</a:t>
                      </a:r>
                    </a:p>
                    <a:p>
                      <a:pPr rtl="1"/>
                      <a:endParaRPr lang="he-I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dirty="0" smtClean="0"/>
                        <a:t>סדנת מו"מ</a:t>
                      </a:r>
                    </a:p>
                    <a:p>
                      <a:pPr rtl="1"/>
                      <a:endParaRPr lang="he-I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dirty="0" smtClean="0"/>
                        <a:t>סדנת מו"מ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27639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264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10838</TotalTime>
  <Words>75</Words>
  <Application>Microsoft Office PowerPoint</Application>
  <PresentationFormat>Widescreen</PresentationFormat>
  <Paragraphs>37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David</vt:lpstr>
      <vt:lpstr>Levenim MT</vt:lpstr>
      <vt:lpstr>Times New Roman</vt:lpstr>
      <vt:lpstr>ערכת נושא Office</vt:lpstr>
      <vt:lpstr>תכולת שבוע המיומנויות</vt:lpstr>
      <vt:lpstr>לו"ז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u23920</dc:creator>
  <cp:lastModifiedBy>u26632</cp:lastModifiedBy>
  <cp:revision>351</cp:revision>
  <cp:lastPrinted>2019-08-30T14:02:34Z</cp:lastPrinted>
  <dcterms:created xsi:type="dcterms:W3CDTF">2017-08-17T05:53:13Z</dcterms:created>
  <dcterms:modified xsi:type="dcterms:W3CDTF">2020-05-17T11:23:01Z</dcterms:modified>
</cp:coreProperties>
</file>