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כ"ג/אייר/תש"ף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כ"ג/אייר/תש"ף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שבוע המיומנויות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סדנת טרנספורמציה דיגיטלית בארגון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בחירה בין: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סדנאות </a:t>
            </a:r>
            <a:r>
              <a:rPr lang="he-IL" altLang="he-IL" sz="2800" dirty="0" err="1" smtClean="0"/>
              <a:t>סטורי-</a:t>
            </a:r>
            <a:r>
              <a:rPr lang="he-IL" altLang="he-IL" sz="2800" dirty="0" err="1" smtClean="0"/>
              <a:t>טלינג</a:t>
            </a:r>
            <a:r>
              <a:rPr lang="he-IL" altLang="he-IL" sz="2800" dirty="0" smtClean="0"/>
              <a:t> והארי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סדנת מו"מ 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5943"/>
              </p:ext>
            </p:extLst>
          </p:nvPr>
        </p:nvGraphicFramePr>
        <p:xfrm>
          <a:off x="1288936" y="1828799"/>
          <a:ext cx="9487920" cy="41468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97584">
                  <a:extLst>
                    <a:ext uri="{9D8B030D-6E8A-4147-A177-3AD203B41FA5}">
                      <a16:colId xmlns:a16="http://schemas.microsoft.com/office/drawing/2014/main" val="249814468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58170871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405849355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446057724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23888361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779302246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4129580137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84148666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553311587"/>
                    </a:ext>
                  </a:extLst>
                </a:gridCol>
              </a:tblGrid>
              <a:tr h="483327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רביעי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90"/>
                  </a:ext>
                </a:extLst>
              </a:tr>
              <a:tr h="92028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10:30-12:00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טרנספורמציה דיגיטלית בארגון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5039"/>
                  </a:ext>
                </a:extLst>
              </a:tr>
              <a:tr h="125054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למידה עצמאית ותרגול מו"מ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53596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15:00-16:30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 smtClean="0"/>
                        <a:t>סטורי-טלינג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0764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15:00-17:00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סדנת מו"מ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6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75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תכולת שבוע המיומנויות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351</cp:revision>
  <cp:lastPrinted>2019-08-30T14:02:34Z</cp:lastPrinted>
  <dcterms:created xsi:type="dcterms:W3CDTF">2017-08-17T05:53:13Z</dcterms:created>
  <dcterms:modified xsi:type="dcterms:W3CDTF">2020-05-17T11:23:01Z</dcterms:modified>
</cp:coreProperties>
</file>