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6648-B66B-4814-A5FB-D8391C596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B6DFA-A24E-4C32-8331-18955C91F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D3111-46EA-4220-85AF-98F26647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3133-4812-483E-A037-7966AADE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1F16C-4870-4EF8-B65B-2F3CE429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3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89F8-69D3-4852-A2D8-FE26AE9C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EAA9B-5670-40EA-86AD-7B927992B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3AA4E-B640-4B4A-9365-59760705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5FCA1-779B-4A4A-BC3A-8AB75431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63D5D-EDB8-4986-8A0A-F74D4199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329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96CF2-BAD0-4A74-9418-FE664E54F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BE099-D44E-46B4-BA07-CBC569D28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F4D63-3441-48FD-8560-7E8696A7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7D049-F394-4478-A6C7-91C63A3F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CEDE6-84C4-4D7E-A31B-9097B825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54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83EF-1C92-47CF-A84F-00CAC05E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8E12-8028-4D62-BE63-C3DDAE409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FD0F9-22BB-41EC-B168-1DB0E41D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9FD29-A423-4C5E-804A-29B48225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4E56-C48A-478B-BBD3-CB378B56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05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D5AB4-BC86-42B8-A3B9-15E26058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BA461-1660-4F3A-B05B-E89C5D673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80C25-6095-4271-ACEA-5E05D965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759FA-8641-4BA8-A598-9426EF68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ED585-DEA1-4DA5-8590-0E96F4ED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028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EA9C-6E74-4524-A578-7193A904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FD156-B73A-44DC-A31C-39DB7BBEF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64926-FFA3-41F6-A277-8D50F2FA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299CF-0A6C-4E33-859B-9E08C847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1B511-0B64-460E-9423-75B30EFF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104C-F746-4FC6-8E8B-C010D577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872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BF6A-E313-4494-A117-7F0BCEE6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E9F6C-1DF4-467F-B0F7-F89207B06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648F0-3F2F-4526-AF78-17A010C13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0E1F7-D113-4996-9B60-2B7059FA0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5396C-FF05-48C2-813A-C742E342E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FDC76B-7DDB-43B1-A77E-545A44D4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F7931-DC3C-4E8C-8746-E60ADE76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4DA34-35C9-4DF8-A776-C7DF29BC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531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44AC-3849-48FC-BD96-A29454755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32E63-5BBF-47ED-8A2B-5F5986F87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AB0F2-4B73-4959-B2A2-6FDC9CF6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A7B7F-299A-4CA8-AD3D-FD4558B2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50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409273-715E-4F8D-8712-FC0608C72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C381E0-D335-40D3-AF33-3997038A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DD6D2-CB08-4184-8BF6-4A6E6D5D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12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4CDC-59BF-4197-BB4F-6DB17D36B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AB23B-F089-4E8C-9692-721B223F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31A8A-989F-4CAF-B3AB-7CE734CE3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DE5C5-01D3-4204-860D-6EEFB84B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245C1-9C50-4AB4-B7B8-1BA579B1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7C4D1-8902-4B60-886F-93573D68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31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A105-A4D9-462F-8DE6-D4FC78A9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FB456-B9DB-4139-9F72-6DA6E1CB2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B63C6-6F96-4BCD-A5C3-8A5067065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A377A-8003-447C-AF1B-DEF47A11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E7520-D368-4618-9F1E-9D186497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CBB0A-397E-4C66-B228-034BD8D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43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D1165D-35B0-486C-AF5C-35F442B7D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CD551-FBD4-4A2A-B3AC-C0719D3E2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D1219-6C91-455C-9BF4-D5677A7F6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88EB1-EC13-4936-9042-1EA969A1C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73F18-9AC0-4DFF-983A-F8BC3C997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51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A3693DF-376A-45F1-8FFE-19DE07AA4CCE}"/>
              </a:ext>
            </a:extLst>
          </p:cNvPr>
          <p:cNvGrpSpPr/>
          <p:nvPr/>
        </p:nvGrpSpPr>
        <p:grpSpPr>
          <a:xfrm>
            <a:off x="266284" y="168882"/>
            <a:ext cx="11741659" cy="6389495"/>
            <a:chOff x="266284" y="168882"/>
            <a:chExt cx="11741659" cy="638949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2F53868-ECB8-4E1D-A15A-0D94A70F03F1}"/>
                </a:ext>
              </a:extLst>
            </p:cNvPr>
            <p:cNvSpPr txBox="1"/>
            <p:nvPr/>
          </p:nvSpPr>
          <p:spPr>
            <a:xfrm>
              <a:off x="349956" y="168882"/>
              <a:ext cx="11079514" cy="95410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התמודדות עם כישלון ברמות הבכירות- לקבוצות מיוחדות / לקחי הדיונים/ גוטסדינר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E78F266-DCA6-45E7-8B73-94D8B6F1E356}"/>
                </a:ext>
              </a:extLst>
            </p:cNvPr>
            <p:cNvSpPr txBox="1"/>
            <p:nvPr/>
          </p:nvSpPr>
          <p:spPr>
            <a:xfrm>
              <a:off x="762530" y="1580367"/>
              <a:ext cx="3217863" cy="95410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שמירה על ראיה </a:t>
              </a:r>
              <a:r>
                <a:rPr lang="he-IL" sz="2800" dirty="0"/>
                <a:t>מורכבת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C9EB14B-D891-4120-B66E-150E3649299A}"/>
                </a:ext>
              </a:extLst>
            </p:cNvPr>
            <p:cNvSpPr txBox="1"/>
            <p:nvPr/>
          </p:nvSpPr>
          <p:spPr>
            <a:xfrm>
              <a:off x="5549933" y="4545802"/>
              <a:ext cx="3219450" cy="9541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הסתכלות לעתיד ולא שקיע בעבר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33D1F0E-E201-4235-9DFB-4D609EE393E2}"/>
                </a:ext>
              </a:extLst>
            </p:cNvPr>
            <p:cNvSpPr txBox="1"/>
            <p:nvPr/>
          </p:nvSpPr>
          <p:spPr>
            <a:xfrm>
              <a:off x="4907758" y="2565379"/>
              <a:ext cx="3217862" cy="95410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הכרה במיגבלות ונכונות לקבל עזרה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8259FF2-6A3D-4ECB-A8D9-A4A996F3051C}"/>
                </a:ext>
              </a:extLst>
            </p:cNvPr>
            <p:cNvSpPr txBox="1"/>
            <p:nvPr/>
          </p:nvSpPr>
          <p:spPr>
            <a:xfrm>
              <a:off x="791875" y="3854912"/>
              <a:ext cx="4474456" cy="9541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משבר כסיכוי, בלי משבר אין צמיחה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F8D481E-74D3-49F6-ABCB-53CD70C85B3D}"/>
                </a:ext>
              </a:extLst>
            </p:cNvPr>
            <p:cNvSpPr txBox="1"/>
            <p:nvPr/>
          </p:nvSpPr>
          <p:spPr>
            <a:xfrm>
              <a:off x="762531" y="2204254"/>
              <a:ext cx="3217862" cy="13849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ניתוח התהליך שהביא לכישלון והפקת לקחים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C53100-E0A3-4643-BA31-3410B45594F4}"/>
                </a:ext>
              </a:extLst>
            </p:cNvPr>
            <p:cNvSpPr txBox="1"/>
            <p:nvPr/>
          </p:nvSpPr>
          <p:spPr>
            <a:xfrm>
              <a:off x="4907758" y="1143340"/>
              <a:ext cx="3217862" cy="13849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חלוקה מציאותית של האחריות לגורמים הרלוונטים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BE192FF-1031-48D8-BB80-2FF3541ED9D4}"/>
                </a:ext>
              </a:extLst>
            </p:cNvPr>
            <p:cNvSpPr txBox="1"/>
            <p:nvPr/>
          </p:nvSpPr>
          <p:spPr>
            <a:xfrm>
              <a:off x="5266331" y="3589249"/>
              <a:ext cx="3649929" cy="95410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שימוש במנגנוני הגנה והתמודדות תואמים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C9BA8DF-6FD0-437E-8BCB-338F3480D92B}"/>
                </a:ext>
              </a:extLst>
            </p:cNvPr>
            <p:cNvSpPr txBox="1"/>
            <p:nvPr/>
          </p:nvSpPr>
          <p:spPr>
            <a:xfrm>
              <a:off x="266284" y="4840392"/>
              <a:ext cx="4474456" cy="13849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הכישלון הוא מצבי ולא אישי. אני נכשלתי בדבר מסוים ולא אני הכישלון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8DEF9682-D893-48AF-B7C6-DD596EF16E29}"/>
                </a:ext>
              </a:extLst>
            </p:cNvPr>
            <p:cNvSpPr/>
            <p:nvPr/>
          </p:nvSpPr>
          <p:spPr>
            <a:xfrm>
              <a:off x="9529232" y="1321016"/>
              <a:ext cx="1898650" cy="127158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he-IL" sz="3600" b="1" dirty="0"/>
                <a:t>תחקיר ענייני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491D055-7218-4974-8DEF-00FC5F007E76}"/>
                </a:ext>
              </a:extLst>
            </p:cNvPr>
            <p:cNvSpPr/>
            <p:nvPr/>
          </p:nvSpPr>
          <p:spPr>
            <a:xfrm>
              <a:off x="9052985" y="3320374"/>
              <a:ext cx="2743904" cy="127158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he-IL" sz="3600" b="1" dirty="0"/>
                <a:t>התמודדות רגשית</a:t>
              </a: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160D3DB-4956-4EA9-8342-AEA35B63DFCD}"/>
                </a:ext>
              </a:extLst>
            </p:cNvPr>
            <p:cNvSpPr/>
            <p:nvPr/>
          </p:nvSpPr>
          <p:spPr>
            <a:xfrm>
              <a:off x="9854122" y="5022855"/>
              <a:ext cx="2153821" cy="1271588"/>
            </a:xfrm>
            <a:prstGeom prst="roundRect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he-IL" sz="3600" b="1" dirty="0"/>
                <a:t>מערכות אינטימיות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0F79867-1CF1-47D1-9A99-8FEB8E9F0C0D}"/>
                </a:ext>
              </a:extLst>
            </p:cNvPr>
            <p:cNvSpPr txBox="1"/>
            <p:nvPr/>
          </p:nvSpPr>
          <p:spPr>
            <a:xfrm>
              <a:off x="5266331" y="5604270"/>
              <a:ext cx="4474456" cy="95410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he-IL" sz="2800" b="1" dirty="0"/>
                <a:t>תמיכה של מערכות משפחתיות וחברתיות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766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1" anchor="ctr"/>
      <a:lstStyle>
        <a:defPPr algn="ctr">
          <a:defRPr dirty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Gotesdyner</dc:creator>
  <cp:lastModifiedBy>Harry Gotesdyner</cp:lastModifiedBy>
  <cp:revision>2</cp:revision>
  <dcterms:created xsi:type="dcterms:W3CDTF">2018-07-04T12:27:25Z</dcterms:created>
  <dcterms:modified xsi:type="dcterms:W3CDTF">2020-06-02T07:57:01Z</dcterms:modified>
</cp:coreProperties>
</file>