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27" r:id="rId2"/>
    <p:sldId id="359" r:id="rId3"/>
    <p:sldId id="356" r:id="rId4"/>
    <p:sldId id="361" r:id="rId5"/>
    <p:sldId id="360" r:id="rId6"/>
  </p:sldIdLst>
  <p:sldSz cx="12192000" cy="6858000"/>
  <p:notesSz cx="6797675" cy="987425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כ"ז/תמוז/תש"ף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כ"ז/תמוז/תש"ף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5075"/>
            <a:ext cx="5924550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74" tIns="45537" rIns="91074" bIns="45537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0401" y="4752220"/>
            <a:ext cx="5436874" cy="3887749"/>
          </a:xfrm>
          <a:prstGeom prst="rect">
            <a:avLst/>
          </a:prstGeom>
        </p:spPr>
        <p:txBody>
          <a:bodyPr vert="horz" lIns="91074" tIns="45537" rIns="91074" bIns="45537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19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19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19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19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19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19 יולי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19 יולי 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19 יולי 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19 יולי 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19 יולי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19 יולי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19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לאומי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1303247" y="2534032"/>
            <a:ext cx="9935013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e-IL" sz="70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תחקור מ"ז</a:t>
            </a:r>
            <a:endParaRPr lang="he-IL" sz="7000" b="1" cap="none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8610600" y="5397196"/>
            <a:ext cx="2613376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יולי 2020</a:t>
            </a:r>
          </a:p>
          <a:p>
            <a:endParaRPr lang="he-IL" sz="2800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935" y="828416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הישגים עיקריים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024" y="1861705"/>
            <a:ext cx="10130028" cy="38985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מימוש המעבר מהפנתיאון למטרו: פרספקטיבה בינ"ל, הרחבת הבחירה, העברת הובלת </a:t>
            </a: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הלמידה למשתתף, גיוון מתודות </a:t>
            </a: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הלמידה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יצירת ציר דיגיטלי – קורס, יום עיון, סמינר סייבר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6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פג"מ</a:t>
            </a:r>
            <a:endParaRPr lang="he-IL" sz="26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קורונה - למידה מקוונת, התארגנות מחדש לארבעה שבועות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סדנת </a:t>
            </a: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מו"מ</a:t>
            </a:r>
            <a:endParaRPr lang="he-IL" altLang="he-IL" sz="26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29945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822962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פערים עיקריים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024" y="1877948"/>
            <a:ext cx="10251730" cy="38985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פרספקטיבה בינ"ל שאינה מעיניים ישראליות</a:t>
            </a:r>
            <a:endParaRPr lang="he-IL" altLang="he-IL" sz="26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שמירה על איזון בין הובלת למידה ע"י המשתתף ("פתוח") לבין תכנית מוכתבת ע"י הסגל ("סגור")</a:t>
            </a:r>
          </a:p>
          <a:p>
            <a:pPr marL="342900" indent="-3429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6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משפט </a:t>
            </a: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ציבורי </a:t>
            </a:r>
          </a:p>
          <a:p>
            <a:pPr marL="342900" indent="-3429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6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פג"מ</a:t>
            </a:r>
            <a:endParaRPr lang="he-IL" altLang="he-IL" sz="26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הצגת </a:t>
            </a: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דעות מקוטבות (פאנלים</a:t>
            </a: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)</a:t>
            </a:r>
            <a:endParaRPr lang="he-IL" altLang="he-IL" sz="26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286725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796836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לקחים אישיים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024" y="1747318"/>
            <a:ext cx="10251730" cy="41395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תפקיד </a:t>
            </a:r>
            <a:r>
              <a:rPr lang="he-IL" altLang="he-IL" sz="26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המד"ר</a:t>
            </a: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:</a:t>
            </a:r>
          </a:p>
          <a:p>
            <a:pPr marL="1200150" lvl="1" indent="-457200">
              <a:lnSpc>
                <a:spcPct val="150000"/>
              </a:lnSpc>
              <a:spcBef>
                <a:spcPts val="375"/>
              </a:spcBef>
              <a:buFont typeface="Courier New" panose="02070309020205020404" pitchFamily="49" charset="0"/>
              <a:buChar char="o"/>
              <a:defRPr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מתן הקשרים (קישור הרצאות אורח לתחום הלימוד)</a:t>
            </a:r>
          </a:p>
          <a:p>
            <a:pPr marL="1200150" lvl="1" indent="-457200">
              <a:lnSpc>
                <a:spcPct val="150000"/>
              </a:lnSpc>
              <a:spcBef>
                <a:spcPts val="375"/>
              </a:spcBef>
              <a:buFont typeface="Courier New" panose="02070309020205020404" pitchFamily="49" charset="0"/>
              <a:buChar char="o"/>
              <a:defRPr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תיווך ושיתוף לגבי הרציונל והמבנה של התכנית לאורך כל </a:t>
            </a: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השנה</a:t>
            </a:r>
            <a:endParaRPr lang="he-IL" altLang="he-IL" sz="22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1200150" lvl="1" indent="-457200">
              <a:lnSpc>
                <a:spcPct val="150000"/>
              </a:lnSpc>
              <a:spcBef>
                <a:spcPts val="375"/>
              </a:spcBef>
              <a:buFont typeface="Courier New" panose="02070309020205020404" pitchFamily="49" charset="0"/>
              <a:buChar char="o"/>
              <a:defRPr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שיחות חתך (לא רק בינ"ל</a:t>
            </a: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)</a:t>
            </a:r>
          </a:p>
          <a:p>
            <a:pPr marL="1200150" lvl="1" indent="-457200">
              <a:lnSpc>
                <a:spcPct val="150000"/>
              </a:lnSpc>
              <a:spcBef>
                <a:spcPts val="375"/>
              </a:spcBef>
              <a:buFont typeface="Courier New" panose="02070309020205020404" pitchFamily="49" charset="0"/>
              <a:buChar char="o"/>
              <a:defRPr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מדיניות שחרורים</a:t>
            </a:r>
            <a:endParaRPr lang="he-IL" altLang="he-IL" sz="22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משובי </a:t>
            </a:r>
            <a:r>
              <a:rPr lang="he-IL" alt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פג"מ</a:t>
            </a:r>
            <a:endParaRPr lang="he-IL" altLang="he-IL" sz="24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בטחון מידע</a:t>
            </a:r>
            <a:endParaRPr lang="he-IL" altLang="he-IL" sz="24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92139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796836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ציר הדעה האחרת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755" y="5088585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0574" y="2008578"/>
            <a:ext cx="10130028" cy="52424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דן </a:t>
            </a:r>
            <a:r>
              <a:rPr lang="he-IL" alt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שיפטן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(עונה גלובלית, פלשתינים)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אברום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בורג (חברה ישראלית)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גדי </a:t>
            </a:r>
            <a:r>
              <a:rPr lang="he-IL" alt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טאוב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(דמוקרטיה)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אסי דוד (מזה"ת)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endParaRPr lang="he-IL" altLang="he-IL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endParaRPr lang="he-IL" altLang="he-IL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800" dirty="0" smtClean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4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4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4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454893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11061</TotalTime>
  <Words>157</Words>
  <Application>Microsoft Office PowerPoint</Application>
  <PresentationFormat>Widescreen</PresentationFormat>
  <Paragraphs>36</Paragraphs>
  <Slides>5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Arial</vt:lpstr>
      <vt:lpstr>Calibri</vt:lpstr>
      <vt:lpstr>Calibri Light</vt:lpstr>
      <vt:lpstr>Courier New</vt:lpstr>
      <vt:lpstr>David</vt:lpstr>
      <vt:lpstr>Levenim MT</vt:lpstr>
      <vt:lpstr>Tahoma</vt:lpstr>
      <vt:lpstr>Times New Roman</vt:lpstr>
      <vt:lpstr>ערכת נושא Office</vt:lpstr>
      <vt:lpstr>המכללה לביטחון לאומי</vt:lpstr>
      <vt:lpstr>הישגים עיקריים</vt:lpstr>
      <vt:lpstr>פערים עיקריים</vt:lpstr>
      <vt:lpstr>לקחים אישיים</vt:lpstr>
      <vt:lpstr>ציר הדעה האחרת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u26632</cp:lastModifiedBy>
  <cp:revision>337</cp:revision>
  <cp:lastPrinted>2019-08-30T14:02:34Z</cp:lastPrinted>
  <dcterms:created xsi:type="dcterms:W3CDTF">2017-08-17T05:53:13Z</dcterms:created>
  <dcterms:modified xsi:type="dcterms:W3CDTF">2020-07-19T05:53:02Z</dcterms:modified>
</cp:coreProperties>
</file>