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7" r:id="rId2"/>
    <p:sldId id="329" r:id="rId3"/>
    <p:sldId id="360" r:id="rId4"/>
    <p:sldId id="361" r:id="rId5"/>
    <p:sldId id="362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ט'/אב/תש"ף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ט'/אב/תש"ף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30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3943334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6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</a:t>
            </a:r>
            <a:r>
              <a:rPr lang="he-IL" sz="6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הגמר: תחקור ותובנות למחזור מ"ח</a:t>
            </a:r>
            <a:endParaRPr lang="he-IL" sz="65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אוקטובר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פרויקט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הגמר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המחקרי</a:t>
            </a: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24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(מתוך ההצגה למחזור מ"ז)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להכשיר </a:t>
            </a:r>
            <a:r>
              <a:rPr lang="he-IL" sz="2700" dirty="0"/>
              <a:t>את המסיימים לכתוב עבודה 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רלוונטי המהווה אתגר בתחום 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(1/3)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195409"/>
              </p:ext>
            </p:extLst>
          </p:nvPr>
        </p:nvGraphicFramePr>
        <p:xfrm>
          <a:off x="1732477" y="1851693"/>
          <a:ext cx="8987114" cy="3876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93601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2472760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  <a:gridCol w="3720753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לשימור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לשיפור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עבודה בשלשות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√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כולל בינ"ל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46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ציוות</a:t>
                      </a:r>
                      <a:r>
                        <a:rPr lang="he-IL" baseline="0" dirty="0" smtClean="0"/>
                        <a:t> רב תחומי - עצמאי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/>
                        <a:t>√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בקרת</a:t>
                      </a:r>
                      <a:r>
                        <a:rPr lang="he-IL" baseline="0" dirty="0" smtClean="0"/>
                        <a:t> סגל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בחירת 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להציע רשימה</a:t>
                      </a:r>
                      <a:r>
                        <a:rPr lang="he-IL" baseline="0" dirty="0" smtClean="0"/>
                        <a:t> מהארגונים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אישור נושא ע"י וועדת </a:t>
                      </a:r>
                      <a:r>
                        <a:rPr lang="he-IL" dirty="0" err="1" smtClean="0"/>
                        <a:t>הפג"מ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מדריך מלווה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אחריות</a:t>
                      </a:r>
                      <a:r>
                        <a:rPr lang="he-IL" baseline="0" dirty="0" smtClean="0"/>
                        <a:t> המדריך לוודא עמידה בהגדרות שנקבעו ע"י </a:t>
                      </a:r>
                      <a:r>
                        <a:rPr lang="he-IL" baseline="0" dirty="0" err="1" smtClean="0"/>
                        <a:t>המב"ל</a:t>
                      </a:r>
                      <a:r>
                        <a:rPr lang="he-IL" baseline="0" dirty="0" smtClean="0"/>
                        <a:t> (תקציר </a:t>
                      </a:r>
                      <a:r>
                        <a:rPr lang="he-IL" baseline="0" dirty="0" err="1" smtClean="0"/>
                        <a:t>וכיוב</a:t>
                      </a:r>
                      <a:r>
                        <a:rPr lang="he-IL" baseline="0" dirty="0" smtClean="0"/>
                        <a:t>')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49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מנחה אקדמי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הצגת הצעת מחקר לוועדת </a:t>
                      </a:r>
                      <a:r>
                        <a:rPr lang="he-IL" dirty="0" err="1" smtClean="0"/>
                        <a:t>הפג"מ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הצגה</a:t>
                      </a:r>
                      <a:r>
                        <a:rPr lang="he-IL" baseline="0" dirty="0" smtClean="0"/>
                        <a:t> ע"י הקבוצה עצמה</a:t>
                      </a:r>
                    </a:p>
                    <a:p>
                      <a:pPr rtl="1"/>
                      <a:r>
                        <a:rPr lang="he-IL" baseline="0" dirty="0" smtClean="0"/>
                        <a:t>הקדמת הצגת הצעת המחקר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910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עבודות</a:t>
                      </a:r>
                      <a:r>
                        <a:rPr lang="he-IL" baseline="0" dirty="0" smtClean="0"/>
                        <a:t> לא מסווגות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633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היקף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75-80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אכיפת ההיקף ע"י המדריך המלווה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350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605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(2/3)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64165"/>
              </p:ext>
            </p:extLst>
          </p:nvPr>
        </p:nvGraphicFramePr>
        <p:xfrm>
          <a:off x="1384398" y="1814841"/>
          <a:ext cx="9423203" cy="3759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86561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2795451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  <a:gridCol w="4141191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לשימור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לשיפור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מתן</a:t>
                      </a:r>
                      <a:r>
                        <a:rPr lang="he-IL" baseline="0" dirty="0" smtClean="0"/>
                        <a:t> הציון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חוו"ד</a:t>
                      </a:r>
                      <a:r>
                        <a:rPr lang="he-IL" dirty="0" smtClean="0"/>
                        <a:t> והמלצת מנחה אקדמי</a:t>
                      </a:r>
                      <a:r>
                        <a:rPr lang="he-IL" baseline="0" dirty="0" smtClean="0"/>
                        <a:t> לציון</a:t>
                      </a:r>
                      <a:endParaRPr lang="he-I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70% מנחה אקדמי</a:t>
                      </a:r>
                    </a:p>
                    <a:p>
                      <a:pPr rtl="1"/>
                      <a:r>
                        <a:rPr lang="he-IL" dirty="0" smtClean="0"/>
                        <a:t>20% ועדת </a:t>
                      </a:r>
                      <a:r>
                        <a:rPr lang="he-IL" dirty="0" err="1" smtClean="0"/>
                        <a:t>פג"מ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10% מדריך </a:t>
                      </a:r>
                      <a:r>
                        <a:rPr lang="he-IL" dirty="0" smtClean="0"/>
                        <a:t>מלווה</a:t>
                      </a:r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מתן אפשרות לקבוצה להגן על העבודה בפני הוועדה לפני מתן הציון?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11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הודעה על הציון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וועדת </a:t>
                      </a:r>
                      <a:r>
                        <a:rPr lang="he-IL" b="0" dirty="0" err="1" smtClean="0"/>
                        <a:t>הפג"מ</a:t>
                      </a:r>
                      <a:r>
                        <a:rPr lang="he-IL" b="0" dirty="0" smtClean="0"/>
                        <a:t> למנחה האקדמי (יחד עם מכתב התודה)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וועדת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הפג"מ</a:t>
                      </a:r>
                      <a:r>
                        <a:rPr lang="he-IL" baseline="0" dirty="0" smtClean="0"/>
                        <a:t> באמצעות המדריך המלווה ישירות לקבוצה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767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משוב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חוו"ד</a:t>
                      </a:r>
                      <a:r>
                        <a:rPr lang="he-IL" baseline="0" dirty="0" smtClean="0"/>
                        <a:t> כתובה מוועדת </a:t>
                      </a:r>
                      <a:r>
                        <a:rPr lang="he-IL" baseline="0" dirty="0" err="1" smtClean="0"/>
                        <a:t>הפג"מ</a:t>
                      </a:r>
                      <a:r>
                        <a:rPr lang="he-IL" baseline="0" dirty="0" smtClean="0"/>
                        <a:t> יחד עם הציון (כולל </a:t>
                      </a:r>
                      <a:r>
                        <a:rPr lang="he-IL" baseline="0" dirty="0" err="1" smtClean="0"/>
                        <a:t>חוו"ד</a:t>
                      </a:r>
                      <a:r>
                        <a:rPr lang="he-IL" baseline="0" dirty="0" smtClean="0"/>
                        <a:t> מנחה אקדמי?)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68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187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95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(3/3)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181710"/>
              </p:ext>
            </p:extLst>
          </p:nvPr>
        </p:nvGraphicFramePr>
        <p:xfrm>
          <a:off x="1384398" y="1814841"/>
          <a:ext cx="9423203" cy="34698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86561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2795451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  <a:gridCol w="4141191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לשימור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לשיפור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70121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אוריינות (כתיבה, מידע)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ענת , אורנה</a:t>
                      </a:r>
                      <a:endParaRPr lang="he-I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להגדיר שעות חובה מול</a:t>
                      </a:r>
                      <a:r>
                        <a:rPr lang="he-IL" baseline="0" dirty="0" smtClean="0"/>
                        <a:t> אורנה? (2 למשתתף)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לו"ז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ככלל, הקדמת </a:t>
                      </a:r>
                      <a:r>
                        <a:rPr lang="he-IL" dirty="0" err="1" smtClean="0"/>
                        <a:t>הלו"ז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he-IL" dirty="0" smtClean="0"/>
                        <a:t>הצגת </a:t>
                      </a:r>
                      <a:r>
                        <a:rPr lang="he-IL" dirty="0" err="1" smtClean="0"/>
                        <a:t>הפגמ</a:t>
                      </a:r>
                      <a:r>
                        <a:rPr lang="he-IL" dirty="0" smtClean="0"/>
                        <a:t> באמצע ספט'</a:t>
                      </a:r>
                    </a:p>
                    <a:p>
                      <a:pPr rtl="1"/>
                      <a:r>
                        <a:rPr lang="he-IL" dirty="0" smtClean="0"/>
                        <a:t>הקדמת הצגה למליאה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mtClean="0"/>
                        <a:t>פרסום/הפצה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910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472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563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125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71603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10922</TotalTime>
  <Words>255</Words>
  <Application>Microsoft Office PowerPoint</Application>
  <PresentationFormat>Widescreen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מטרת פרויקט הגמר המחקרי (מתוך ההצגה למחזור מ"ז)</vt:lpstr>
      <vt:lpstr>השיטה (1/3)</vt:lpstr>
      <vt:lpstr>השיטה (2/3)</vt:lpstr>
      <vt:lpstr>השיטה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354</cp:revision>
  <cp:lastPrinted>2019-08-30T14:02:34Z</cp:lastPrinted>
  <dcterms:created xsi:type="dcterms:W3CDTF">2017-08-17T05:53:13Z</dcterms:created>
  <dcterms:modified xsi:type="dcterms:W3CDTF">2020-07-30T13:55:58Z</dcterms:modified>
</cp:coreProperties>
</file>