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4" r:id="rId2"/>
    <p:sldId id="327" r:id="rId3"/>
    <p:sldId id="359" r:id="rId4"/>
    <p:sldId id="356" r:id="rId5"/>
    <p:sldId id="360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כ"א/חשון/תש"פ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כ"א/חשון/תש"פ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9373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סיור אירופה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2050312"/>
            <a:ext cx="10149333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מדינה חברה באיחוד האירופי, וביצוע חקירה סביב </a:t>
            </a:r>
            <a:r>
              <a:rPr 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מרכיב </a:t>
            </a:r>
            <a:r>
              <a:rPr 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נבחר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של הביטחון הלאומי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המהווה אתגר עכשווי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עימו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היא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מתמודדת,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על רקע כלל היבטי הביטחון הלאומי באותה מדינה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סיכום עונת הלימודים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הגלובלית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303247" y="2534032"/>
            <a:ext cx="993501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סיכום העונה הגלובלית</a:t>
            </a:r>
            <a:endParaRPr lang="he-IL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נובמבר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597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 – פרופ' דימה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ועד גלובליזציה – ד"ר דורון נבות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הביטחון הלאומי בראייה גלובלית – ד"ר ענת שטרן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באירופה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מרצים אורחים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8759"/>
            <a:ext cx="1025173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אבות האומה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- פרופ' יוסי בן ארצי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מושגי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 בביטחון הלאומי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 – ד"ר ענת שטרן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– האלוף איתי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 וירושלים)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לבכירים (ד"ר מיכל הרשמן)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/ תכנון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קבלת החלטות ובקרה (פרופ' שלמה מזרחי)</a:t>
            </a:r>
            <a:endParaRPr lang="he-IL" altLang="he-I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מדיניות חוץ ודיפלומטיה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(ד"ר עמנואל נבון)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והביטחון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נושאים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008578"/>
            <a:ext cx="10130028" cy="5793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נוסף בעונת ההתמחות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ערבי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בהמשך השנה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גיאוגרפיים בארץ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מזרח וארה"ב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10693</TotalTime>
  <Words>211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מטרות סיור אירופה</vt:lpstr>
      <vt:lpstr>המכללה לביטחון לאומי</vt:lpstr>
      <vt:lpstr>העונה הגלובלית</vt:lpstr>
      <vt:lpstr>העונה הישראלית</vt:lpstr>
      <vt:lpstr>נושאים להמשך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297</cp:revision>
  <cp:lastPrinted>2019-08-30T14:02:34Z</cp:lastPrinted>
  <dcterms:created xsi:type="dcterms:W3CDTF">2017-08-17T05:53:13Z</dcterms:created>
  <dcterms:modified xsi:type="dcterms:W3CDTF">2019-11-19T08:22:09Z</dcterms:modified>
</cp:coreProperties>
</file>