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41" r:id="rId3"/>
    <p:sldId id="349" r:id="rId4"/>
    <p:sldId id="329" r:id="rId5"/>
    <p:sldId id="347" r:id="rId6"/>
    <p:sldId id="348" r:id="rId7"/>
    <p:sldId id="342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25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2715427"/>
            <a:ext cx="10255952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יום אוריינטציה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486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ביום חמישי, 8.8.19 התקיים יום היכרות והיערכות לשנת הלימודים, מחזור מ"ז.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08:00-08:30 – התכנסות, קליטה וארוחת בוקר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08:30-09:30 – שיחת פתיחה מפקד המכללות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09:30-10:30 – שיחת פתיחה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11:00-11:30 – הצגת תכנית הלימודים האקדמית, פרופ' יוסי בן ארצי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11:30-12:30 – הרצאת אורח, פרופ' אהרון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493118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65382"/>
            <a:ext cx="10255951" cy="763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אחד מהמשתתפים קיבל במהלך היום את הפריטים הבאים: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לו"ז ליום ההיכרות + תג שם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מתנה: המרד נגד הגלובליזציה / נדב אייל (לבינלאומיים – מחשבות על המאה ה 21 / יובל נח הררי)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מחברת מהודרת של המכללות + עט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גרף העונה הגלובאלית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לוח חופשות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מספרי טלפון סגל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מטרו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משימת פתיחה</a:t>
            </a:r>
          </a:p>
          <a:p>
            <a:pPr>
              <a:lnSpc>
                <a:spcPct val="150000"/>
              </a:lnSpc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נעדרים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שלמה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טולדנו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סימונה הלפרין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אבי קינן – חופשה משפחתית בחו"ל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עידן כץ – פעילות מבצעית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אופיר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ליוויוס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טרם סוכם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למב"ל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תכנון מול ביצוע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1754782"/>
            <a:ext cx="9745978" cy="627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הקליטה תוכננה להתחיל בשעה 08:00, המטה קיבל הוראה להיות מוכן כבר ב 07:30. בפועל צלם הגיע רק ב 08:00 ועיכב את תחילת הקליטה.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שיחת אלוף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ומד"רית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היו קצרים מהתכנון, מה שהוביל להקדמת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הלו"ז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ברבע שעה וליצירת הפסקה נוספת לפני ההרצאה של פרופ'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הרצאת פרופ'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צ'חנובר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הסתיימה באיחור לאור הערות מפקד המכללות בסופה.</a:t>
            </a: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תקלות במהלך היום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070776"/>
            <a:ext cx="10149333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שגיאה בתרגום מצגת אלוף.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חלק מהמיקרופונים במליאה לא פעלו בזמן ההיכרות (בשל אי היכרות עם אופן ההפעלה).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לא מתואמת לכניסת מפקד המכללות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חלק בעמידה, וחלק בישיבה.</a:t>
            </a: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לקחים לבאות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2070776"/>
            <a:ext cx="10255951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תדרוך פרטני של המטה בנוגע ללוחות הזמנים ועמידה על הגעתם בזמן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היצמדות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ללו"ז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גם אם מסיימים משהו מוקדם יותר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עם המצגות ותרגומם מראש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בדיקת תקינות הציוד, ותדרוך המשתתפים לגבי אופן </a:t>
            </a:r>
            <a:r>
              <a:rPr lang="he-IL" altLang="he-IL" sz="2200" smtClean="0">
                <a:latin typeface="Levenim MT" panose="02010502060101010101" pitchFamily="2" charset="-79"/>
                <a:cs typeface="Levenim MT" panose="02010502060101010101" pitchFamily="2" charset="-79"/>
              </a:rPr>
              <a:t>הפעלת המיקרופונים. 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קביעת נהלי כניסה של מפקד המכללות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10613</TotalTime>
  <Words>317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תכנון</vt:lpstr>
      <vt:lpstr>תכנון</vt:lpstr>
      <vt:lpstr>נעדרים</vt:lpstr>
      <vt:lpstr>תכנון מול ביצוע</vt:lpstr>
      <vt:lpstr>תקלות במהלך היום</vt:lpstr>
      <vt:lpstr>לקחים לבאות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220</cp:revision>
  <cp:lastPrinted>2017-08-27T15:18:28Z</cp:lastPrinted>
  <dcterms:created xsi:type="dcterms:W3CDTF">2017-08-17T05:53:13Z</dcterms:created>
  <dcterms:modified xsi:type="dcterms:W3CDTF">2020-06-25T06:44:57Z</dcterms:modified>
</cp:coreProperties>
</file>