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327" r:id="rId3"/>
    <p:sldId id="359" r:id="rId4"/>
    <p:sldId id="356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68578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Europe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766" y="1610109"/>
            <a:ext cx="995694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knowledge of a member state in the EU, and exploring a </a:t>
            </a:r>
            <a:r>
              <a:rPr lang="en-US" sz="22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chosen element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national security, which constitutes a contemporary national security challenge it faces, against the background of all aspects of national security in that country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knowledge of NATO and the EU as major international organizations in the global system, and exploring their impact on relevant dimensions of Israel’s national security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Global season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summary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3202358"/>
            <a:ext cx="10385776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7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Global Season Summary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968024" y="5420493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November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Global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35" y="1854594"/>
            <a:ext cx="10063191" cy="528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Development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Strategic Thought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- Prof. Dima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Adamsky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Approaches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Schools of Thought in Political Science: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From the Polis to Globalization - Dr. </a:t>
            </a:r>
            <a:r>
              <a:rPr lang="en-US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Doron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 Fundamentals in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Global Aspect –                       Dr.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Stern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Europe seminar and study tour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Guest l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ecturers</a:t>
            </a: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21484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72" y="1645085"/>
            <a:ext cx="10277856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Founding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Fathers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- Prof. Yossi Ben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Basic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Topics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in Israeli National Security - Dr.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Stern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Strategic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Thinking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- Major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General </a:t>
            </a:r>
            <a:r>
              <a:rPr lang="en-US" altLang="he-IL" sz="17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7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Veruv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Samaria and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Jerusalem) - Prof. Yossi Ben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Skills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for senior officials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(Dr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. Michal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Hershman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) / Planning, Decision Making and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Supervision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(Prof.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Shlomo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Mizrahi)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Foreign Policy and Diplomacy (Dr. Emanuel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Navon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) / Israeli Society and National Security (Dr.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Aviad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Rubin)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Concluding Political-Security Simulation</a:t>
            </a:r>
            <a:r>
              <a:rPr lang="he-IL" altLang="he-IL" sz="17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17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1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1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700" y="1850952"/>
            <a:ext cx="10089820" cy="538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Another elective seminar in 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Specialization Season 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INDC social events in the course of the year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Geographical tours of the country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Tours to the East and to the United States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10829</TotalTime>
  <Words>276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Goals of Europe Tour</vt:lpstr>
      <vt:lpstr>Israel National Defense College</vt:lpstr>
      <vt:lpstr>The Global Season</vt:lpstr>
      <vt:lpstr>The Israeli Season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u26696</cp:lastModifiedBy>
  <cp:revision>306</cp:revision>
  <cp:lastPrinted>2019-08-30T14:02:34Z</cp:lastPrinted>
  <dcterms:created xsi:type="dcterms:W3CDTF">2017-08-17T05:53:13Z</dcterms:created>
  <dcterms:modified xsi:type="dcterms:W3CDTF">2019-11-20T13:26:59Z</dcterms:modified>
</cp:coreProperties>
</file>