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29" r:id="rId3"/>
    <p:sldId id="360" r:id="rId4"/>
    <p:sldId id="361" r:id="rId5"/>
    <p:sldId id="362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י"ט/אב/תש"ף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י"ט/אב/תש"ף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841365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הגמר: </a:t>
            </a:r>
            <a:r>
              <a:rPr lang="en-US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</a:t>
            </a:r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מ"ח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פרויקט הגמר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המחקרי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להכשיר את המסיימים לכתוב </a:t>
            </a:r>
            <a:r>
              <a:rPr lang="he-IL" sz="2700" dirty="0" smtClean="0"/>
              <a:t>עבודה מחקר </a:t>
            </a:r>
            <a:r>
              <a:rPr lang="he-IL" sz="2700" dirty="0"/>
              <a:t>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</a:t>
            </a:r>
            <a:r>
              <a:rPr lang="he-IL" sz="2700" dirty="0" smtClean="0"/>
              <a:t>המהווה </a:t>
            </a:r>
            <a:r>
              <a:rPr lang="he-IL" sz="2700" dirty="0"/>
              <a:t>אתגר </a:t>
            </a:r>
            <a:r>
              <a:rPr lang="he-IL" sz="2700" dirty="0" smtClean="0"/>
              <a:t>עדכני בתחום </a:t>
            </a:r>
            <a:r>
              <a:rPr lang="he-IL" sz="2700" dirty="0"/>
              <a:t>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(1/3)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570114"/>
              </p:ext>
            </p:extLst>
          </p:nvPr>
        </p:nvGraphicFramePr>
        <p:xfrm>
          <a:off x="968024" y="1823698"/>
          <a:ext cx="10148600" cy="439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60898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7287702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מתכונת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עבודה בשלשות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כולל </a:t>
                      </a:r>
                      <a:r>
                        <a:rPr lang="he-IL" dirty="0" smtClean="0"/>
                        <a:t>בינ"ל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חריגים באישור ועדת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הפג"מ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ציוות</a:t>
                      </a:r>
                      <a:r>
                        <a:rPr lang="he-IL" baseline="0" dirty="0"/>
                        <a:t> רב תחומי </a:t>
                      </a:r>
                      <a:r>
                        <a:rPr lang="he-IL" baseline="0" dirty="0" smtClean="0"/>
                        <a:t>באופן </a:t>
                      </a:r>
                      <a:r>
                        <a:rPr lang="he-IL" baseline="0" dirty="0"/>
                        <a:t>עצמאי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בקרת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smtClean="0"/>
                        <a:t>סגל </a:t>
                      </a:r>
                      <a:r>
                        <a:rPr lang="he-IL" baseline="0" dirty="0" err="1" smtClean="0"/>
                        <a:t>מב"ל</a:t>
                      </a:r>
                      <a:r>
                        <a:rPr lang="he-IL" baseline="0" dirty="0" smtClean="0"/>
                        <a:t> לוודא רב תחומיות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בחירת 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תוצע רשימת נושאים מהארגונים</a:t>
                      </a:r>
                    </a:p>
                    <a:p>
                      <a:pPr rtl="1"/>
                      <a:r>
                        <a:rPr lang="he-IL" dirty="0" smtClean="0"/>
                        <a:t>בחירה </a:t>
                      </a:r>
                      <a:r>
                        <a:rPr lang="he-IL" dirty="0" smtClean="0"/>
                        <a:t>עצמאית בכפוף</a:t>
                      </a:r>
                      <a:r>
                        <a:rPr lang="he-IL" baseline="0" dirty="0" smtClean="0"/>
                        <a:t> ל</a:t>
                      </a:r>
                      <a:r>
                        <a:rPr lang="he-IL" dirty="0" smtClean="0"/>
                        <a:t>אישור ועדת </a:t>
                      </a:r>
                      <a:r>
                        <a:rPr lang="he-IL" dirty="0" err="1" smtClean="0"/>
                        <a:t>הפג"מ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מדריך מלווה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הסדרה של פגישות עם המדריך.</a:t>
                      </a:r>
                    </a:p>
                    <a:p>
                      <a:pPr rtl="1"/>
                      <a:r>
                        <a:rPr lang="he-IL" dirty="0" smtClean="0"/>
                        <a:t>אחריות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/>
                        <a:t>המדריך לוודא עמידה בהגדרות שנקבעו ע"י </a:t>
                      </a:r>
                      <a:r>
                        <a:rPr lang="he-IL" baseline="0" dirty="0" err="1"/>
                        <a:t>המב"ל</a:t>
                      </a:r>
                      <a:r>
                        <a:rPr lang="he-IL" baseline="0" dirty="0"/>
                        <a:t> (תקציר </a:t>
                      </a:r>
                      <a:r>
                        <a:rPr lang="he-IL" baseline="0" dirty="0" err="1"/>
                        <a:t>וכיוב</a:t>
                      </a:r>
                      <a:r>
                        <a:rPr lang="he-IL" baseline="0" dirty="0" smtClean="0"/>
                        <a:t>')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9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מנחה אקדמי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 פגישות פיסיות</a:t>
                      </a:r>
                      <a:r>
                        <a:rPr lang="he-IL" baseline="0" dirty="0" smtClean="0"/>
                        <a:t> של הקבוצה עם המנחה.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שעת יעוץ של דורון לאורך השנה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(2/3)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215596"/>
              </p:ext>
            </p:extLst>
          </p:nvPr>
        </p:nvGraphicFramePr>
        <p:xfrm>
          <a:off x="1142874" y="1916441"/>
          <a:ext cx="9906251" cy="439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45205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7361046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296632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מתכונת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הצגה </a:t>
                      </a:r>
                      <a:r>
                        <a:rPr lang="he-IL" dirty="0"/>
                        <a:t>לוועדת </a:t>
                      </a:r>
                      <a:r>
                        <a:rPr lang="he-IL" dirty="0" err="1"/>
                        <a:t>הפג"מ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הצגת </a:t>
                      </a:r>
                      <a:r>
                        <a:rPr lang="he-IL" b="1" dirty="0" smtClean="0"/>
                        <a:t>הנושא</a:t>
                      </a:r>
                      <a:r>
                        <a:rPr lang="he-IL" baseline="0" dirty="0" smtClean="0"/>
                        <a:t> לוועדה ע"י </a:t>
                      </a:r>
                      <a:r>
                        <a:rPr lang="he-IL" baseline="0" dirty="0"/>
                        <a:t>הקבוצה עצמה</a:t>
                      </a:r>
                    </a:p>
                    <a:p>
                      <a:pPr rtl="1"/>
                      <a:r>
                        <a:rPr lang="he-IL" baseline="0" dirty="0" smtClean="0"/>
                        <a:t>הגשת הצעת המחקר </a:t>
                      </a:r>
                      <a:r>
                        <a:rPr lang="he-IL" b="1" baseline="0" dirty="0" smtClean="0"/>
                        <a:t>בכתב</a:t>
                      </a:r>
                      <a:r>
                        <a:rPr lang="he-IL" baseline="0" dirty="0" smtClean="0"/>
                        <a:t> לוועדת </a:t>
                      </a:r>
                      <a:r>
                        <a:rPr lang="he-IL" baseline="0" dirty="0" err="1" smtClean="0"/>
                        <a:t>הפג"מ</a:t>
                      </a:r>
                      <a:endParaRPr lang="he-IL" baseline="0" dirty="0" smtClean="0"/>
                    </a:p>
                    <a:p>
                      <a:pPr rtl="1"/>
                      <a:r>
                        <a:rPr lang="he-IL" baseline="0" dirty="0" smtClean="0"/>
                        <a:t>הצגת העבודה מוקדם במליאה, כולל נוכחות ועדת </a:t>
                      </a:r>
                      <a:r>
                        <a:rPr lang="he-IL" baseline="0" dirty="0" err="1" smtClean="0"/>
                        <a:t>הפג"מ</a:t>
                      </a:r>
                      <a:endParaRPr lang="he-IL" baseline="0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281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עבודות</a:t>
                      </a:r>
                      <a:r>
                        <a:rPr lang="he-IL" baseline="0" dirty="0"/>
                        <a:t> לא מסווגות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חריגים באישור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500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היקף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50-80</a:t>
                      </a:r>
                    </a:p>
                    <a:p>
                      <a:pPr rtl="1"/>
                      <a:r>
                        <a:rPr lang="he-IL" dirty="0" smtClean="0"/>
                        <a:t>אכיפת </a:t>
                      </a:r>
                      <a:r>
                        <a:rPr lang="he-IL" dirty="0"/>
                        <a:t>ההיקף ע"י המדריך </a:t>
                      </a:r>
                      <a:r>
                        <a:rPr lang="he-IL" dirty="0" smtClean="0"/>
                        <a:t>המלווה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מתן</a:t>
                      </a:r>
                      <a:r>
                        <a:rPr lang="he-IL" baseline="0" dirty="0"/>
                        <a:t> הציון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80% מנחה אקדמי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20% ועדת </a:t>
                      </a:r>
                      <a:r>
                        <a:rPr lang="he-IL" dirty="0" err="1" smtClean="0"/>
                        <a:t>פג"מ</a:t>
                      </a:r>
                      <a:r>
                        <a:rPr lang="he-IL" dirty="0" smtClean="0"/>
                        <a:t> (שיטת מתן ציון יחסית)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1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הודעה על הציון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ועדת </a:t>
                      </a:r>
                      <a:r>
                        <a:rPr lang="he-IL" b="0" dirty="0" err="1" smtClean="0"/>
                        <a:t>הפג"מ</a:t>
                      </a:r>
                      <a:r>
                        <a:rPr lang="he-IL" b="0" dirty="0" smtClean="0"/>
                        <a:t> למנחה האקדמי (יחד עם מכתב התודה)</a:t>
                      </a:r>
                    </a:p>
                    <a:p>
                      <a:pPr rtl="1"/>
                      <a:r>
                        <a:rPr lang="he-IL" dirty="0" smtClean="0"/>
                        <a:t>ועדת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באמצעות המדריך המלווה ישירות </a:t>
                      </a:r>
                      <a:r>
                        <a:rPr lang="he-IL" baseline="0" dirty="0" smtClean="0"/>
                        <a:t>לקבוצה</a:t>
                      </a:r>
                      <a:endParaRPr lang="he-IL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767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9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(3/3)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33377"/>
              </p:ext>
            </p:extLst>
          </p:nvPr>
        </p:nvGraphicFramePr>
        <p:xfrm>
          <a:off x="1277112" y="1870075"/>
          <a:ext cx="9859198" cy="3479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70539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7588659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משוב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חוו"ד</a:t>
                      </a:r>
                      <a:r>
                        <a:rPr lang="he-IL" baseline="0" dirty="0"/>
                        <a:t> כתובה מוועדת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יחד עם הציון (כולל </a:t>
                      </a:r>
                      <a:r>
                        <a:rPr lang="he-IL" baseline="0" dirty="0" err="1"/>
                        <a:t>חוו"ד</a:t>
                      </a:r>
                      <a:r>
                        <a:rPr lang="he-IL" baseline="0" dirty="0"/>
                        <a:t> מנחה אקדמי</a:t>
                      </a:r>
                      <a:r>
                        <a:rPr lang="he-IL" baseline="0" dirty="0" smtClean="0"/>
                        <a:t>?)</a:t>
                      </a:r>
                    </a:p>
                    <a:p>
                      <a:pPr rtl="1"/>
                      <a:r>
                        <a:rPr lang="he-IL" baseline="0" dirty="0" smtClean="0"/>
                        <a:t>משוב עמיתים?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566567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אוריינות (כתיבה, מידע)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יוגדרו עד </a:t>
                      </a:r>
                      <a:r>
                        <a:rPr lang="he-IL" baseline="0" dirty="0" smtClean="0"/>
                        <a:t>8 שעות לקבוצה מול אורנה</a:t>
                      </a:r>
                    </a:p>
                    <a:p>
                      <a:pPr rtl="1"/>
                      <a:r>
                        <a:rPr lang="he-IL" baseline="0" dirty="0" smtClean="0"/>
                        <a:t>עבודה </a:t>
                      </a:r>
                      <a:r>
                        <a:rPr lang="he-IL" baseline="0" dirty="0" smtClean="0"/>
                        <a:t>ענת בכל נושא חומרי הקריאה והמצגות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לו"ז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0" dirty="0" smtClean="0"/>
                        <a:t>הצגת </a:t>
                      </a:r>
                      <a:r>
                        <a:rPr lang="he-IL" b="0" dirty="0" err="1" smtClean="0"/>
                        <a:t>הלו"ז</a:t>
                      </a:r>
                      <a:r>
                        <a:rPr lang="he-IL" b="0" dirty="0" smtClean="0"/>
                        <a:t> בשנתון וב- 15.9</a:t>
                      </a:r>
                      <a:r>
                        <a:rPr lang="en-US" b="0" dirty="0"/>
                        <a:t/>
                      </a:r>
                      <a:br>
                        <a:rPr lang="en-US" b="0" dirty="0"/>
                      </a:b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/>
                        <a:t>פרסום/הפצה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הפצה של עבודות נבחרות לארגונים עם מכתב האלוף</a:t>
                      </a:r>
                    </a:p>
                    <a:p>
                      <a:pPr rtl="1"/>
                      <a:r>
                        <a:rPr lang="he-IL" dirty="0" smtClean="0"/>
                        <a:t>"</a:t>
                      </a:r>
                      <a:r>
                        <a:rPr lang="he-IL" dirty="0" smtClean="0"/>
                        <a:t>דחיפה" של פרסום 1-2 עבודות לפרסום במערכות?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10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10990</TotalTime>
  <Words>283</Words>
  <Application>Microsoft Office PowerPoint</Application>
  <PresentationFormat>Widescreen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מטרת פרויקט הגמר המחקרי</vt:lpstr>
      <vt:lpstr>השיטה (1/3)</vt:lpstr>
      <vt:lpstr>השיטה (2/3)</vt:lpstr>
      <vt:lpstr>השיטה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415</cp:revision>
  <cp:lastPrinted>2019-08-30T14:02:34Z</cp:lastPrinted>
  <dcterms:created xsi:type="dcterms:W3CDTF">2017-08-17T05:53:13Z</dcterms:created>
  <dcterms:modified xsi:type="dcterms:W3CDTF">2020-08-09T08:11:03Z</dcterms:modified>
</cp:coreProperties>
</file>