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27" r:id="rId2"/>
    <p:sldId id="329" r:id="rId3"/>
    <p:sldId id="360" r:id="rId4"/>
    <p:sldId id="361" r:id="rId5"/>
    <p:sldId id="362" r:id="rId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י"ב/אב/תש"ף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י"ב/אב/תש"ף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02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02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02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02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02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02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02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02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02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02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02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02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841365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5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הגמר: תחקור ותובנות למחזור מ"ח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אוגוסט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פרויקט הגמר המחקרי</a:t>
            </a:r>
            <a: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2400" b="1" kern="1200" dirty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(מתוך ההצגה למחזור מ"ז)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להכשיר את המסיימים לכתוב עבודה 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ותחומי 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רלוונטי המהווה אתגר בתחום 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(1/3)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36016"/>
              </p:ext>
            </p:extLst>
          </p:nvPr>
        </p:nvGraphicFramePr>
        <p:xfrm>
          <a:off x="1732477" y="1933754"/>
          <a:ext cx="8987114" cy="3774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93601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2472760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  <a:gridCol w="3720753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לשימור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לשיפור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עבודה בשלשות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כולל </a:t>
                      </a:r>
                      <a:r>
                        <a:rPr lang="he-IL" dirty="0" smtClean="0"/>
                        <a:t>אופציה לבינ"ל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46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ציוות</a:t>
                      </a:r>
                      <a:r>
                        <a:rPr lang="he-IL" baseline="0" dirty="0"/>
                        <a:t> רב תחומי </a:t>
                      </a:r>
                      <a:r>
                        <a:rPr lang="he-IL" baseline="0" dirty="0" smtClean="0"/>
                        <a:t>באופן </a:t>
                      </a:r>
                      <a:r>
                        <a:rPr lang="he-IL" baseline="0" dirty="0"/>
                        <a:t>עצמאי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√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בקרת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smtClean="0"/>
                        <a:t>סגל </a:t>
                      </a:r>
                      <a:r>
                        <a:rPr lang="he-IL" baseline="0" dirty="0" err="1" smtClean="0"/>
                        <a:t>מב"ל</a:t>
                      </a:r>
                      <a:r>
                        <a:rPr lang="he-IL" baseline="0" dirty="0" smtClean="0"/>
                        <a:t> לוודא רב תחומיות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6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בחירת 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להציע רשימה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smtClean="0"/>
                        <a:t>קיימת מהארגונים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בחירה עצמאית בכפוף</a:t>
                      </a:r>
                      <a:r>
                        <a:rPr lang="he-IL" baseline="0" dirty="0" smtClean="0"/>
                        <a:t> ל</a:t>
                      </a:r>
                      <a:r>
                        <a:rPr lang="he-IL" dirty="0" smtClean="0"/>
                        <a:t>אישור ועדת </a:t>
                      </a:r>
                      <a:r>
                        <a:rPr lang="he-IL" dirty="0" err="1"/>
                        <a:t>הפג"מ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מדריך מלווה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אחריות</a:t>
                      </a:r>
                      <a:r>
                        <a:rPr lang="he-IL" baseline="0" dirty="0"/>
                        <a:t> המדריך לוודא עמידה בהגדרות שנקבעו ע"י </a:t>
                      </a:r>
                      <a:r>
                        <a:rPr lang="he-IL" baseline="0" dirty="0" err="1"/>
                        <a:t>המב"ל</a:t>
                      </a:r>
                      <a:r>
                        <a:rPr lang="he-IL" baseline="0" dirty="0"/>
                        <a:t> (תקציר </a:t>
                      </a:r>
                      <a:r>
                        <a:rPr lang="he-IL" baseline="0" dirty="0" err="1"/>
                        <a:t>וכיוב</a:t>
                      </a:r>
                      <a:r>
                        <a:rPr lang="he-IL" baseline="0" dirty="0"/>
                        <a:t>')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49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מנחה אקדמי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כולל שעת יעוץ של דורון לאורך השנה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הצגת הצעת מחקר לוועדת </a:t>
                      </a:r>
                      <a:r>
                        <a:rPr lang="he-IL" dirty="0" err="1"/>
                        <a:t>הפג"מ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הצגה</a:t>
                      </a:r>
                      <a:r>
                        <a:rPr lang="he-IL" baseline="0" dirty="0"/>
                        <a:t> ע"י הקבוצה עצמה</a:t>
                      </a:r>
                    </a:p>
                    <a:p>
                      <a:pPr rtl="1"/>
                      <a:r>
                        <a:rPr lang="he-IL" baseline="0" dirty="0"/>
                        <a:t>הקדמת הצגת הצעת המחקר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910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עבודות</a:t>
                      </a:r>
                      <a:r>
                        <a:rPr lang="he-IL" baseline="0" dirty="0"/>
                        <a:t> לא מסווגות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633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605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(2/3)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622855"/>
              </p:ext>
            </p:extLst>
          </p:nvPr>
        </p:nvGraphicFramePr>
        <p:xfrm>
          <a:off x="1384398" y="2025855"/>
          <a:ext cx="9423203" cy="2936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86561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2795451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  <a:gridCol w="4141191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לשימור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לשיפור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היקף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/>
                        <a:t>75-80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אכיפת ההיקף ע"י המדריך המלווה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מתן</a:t>
                      </a:r>
                      <a:r>
                        <a:rPr lang="he-IL" baseline="0" dirty="0"/>
                        <a:t> הציון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80% מנחה אקדמי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20% ועדת </a:t>
                      </a:r>
                      <a:r>
                        <a:rPr lang="he-IL" dirty="0" err="1" smtClean="0"/>
                        <a:t>פג"מ</a:t>
                      </a:r>
                      <a:r>
                        <a:rPr lang="he-IL" dirty="0" smtClean="0"/>
                        <a:t> (שיטת מתן ציון יחסית)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מתן </a:t>
                      </a:r>
                      <a:r>
                        <a:rPr lang="he-IL" dirty="0"/>
                        <a:t>אפשרות לקבוצה </a:t>
                      </a:r>
                      <a:r>
                        <a:rPr lang="he-IL" dirty="0" smtClean="0"/>
                        <a:t>להציג את העבודה </a:t>
                      </a:r>
                      <a:r>
                        <a:rPr lang="he-IL" dirty="0"/>
                        <a:t>בפני הוועדה לפני מתן </a:t>
                      </a:r>
                      <a:r>
                        <a:rPr lang="he-IL" dirty="0" smtClean="0"/>
                        <a:t>הציון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11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הודעה על הציון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/>
                        <a:t>ועדת </a:t>
                      </a:r>
                      <a:r>
                        <a:rPr lang="he-IL" b="0" dirty="0" err="1"/>
                        <a:t>הפג"מ</a:t>
                      </a:r>
                      <a:r>
                        <a:rPr lang="he-IL" b="0" dirty="0"/>
                        <a:t> למנחה האקדמי (יחד עם מכתב התודה)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ועדת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err="1"/>
                        <a:t>הפג"מ</a:t>
                      </a:r>
                      <a:r>
                        <a:rPr lang="he-IL" baseline="0" dirty="0"/>
                        <a:t> באמצעות המדריך המלווה ישירות לקבוצה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767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משוב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חוו"ד</a:t>
                      </a:r>
                      <a:r>
                        <a:rPr lang="he-IL" baseline="0" dirty="0"/>
                        <a:t> כתובה מוועדת </a:t>
                      </a:r>
                      <a:r>
                        <a:rPr lang="he-IL" baseline="0" dirty="0" err="1"/>
                        <a:t>הפג"מ</a:t>
                      </a:r>
                      <a:r>
                        <a:rPr lang="he-IL" baseline="0" dirty="0"/>
                        <a:t> יחד עם הציון (כולל </a:t>
                      </a:r>
                      <a:r>
                        <a:rPr lang="he-IL" baseline="0" dirty="0" err="1"/>
                        <a:t>חוו"ד</a:t>
                      </a:r>
                      <a:r>
                        <a:rPr lang="he-IL" baseline="0" dirty="0"/>
                        <a:t> מנחה אקדמי?)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686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95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(3/3)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15342"/>
              </p:ext>
            </p:extLst>
          </p:nvPr>
        </p:nvGraphicFramePr>
        <p:xfrm>
          <a:off x="1384398" y="2002409"/>
          <a:ext cx="9423203" cy="327169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86561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2795451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  <a:gridCol w="4141191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לשימור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לשיפור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70121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אוריינות (כתיבה, מידע)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/>
                        <a:t>ענת , אורנה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להגדיר שעות חובה מול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smtClean="0"/>
                        <a:t>אורנה? (6 לקבוצה), ומול ענת בכל נושא חומרי הקריאה והמצגות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לו"ז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ככלל, </a:t>
                      </a:r>
                      <a:r>
                        <a:rPr lang="he-IL" b="1" dirty="0"/>
                        <a:t>הקדמת </a:t>
                      </a:r>
                      <a:r>
                        <a:rPr lang="he-IL" b="1" dirty="0" err="1" smtClean="0"/>
                        <a:t>הלו"ז</a:t>
                      </a:r>
                      <a:r>
                        <a:rPr lang="he-IL" b="1" dirty="0" smtClean="0"/>
                        <a:t> והסדרתו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he-IL" dirty="0"/>
                        <a:t>הצגת הפג''מ באמצע ספטמבר</a:t>
                      </a:r>
                    </a:p>
                    <a:p>
                      <a:pPr rtl="1"/>
                      <a:r>
                        <a:rPr lang="he-IL" dirty="0" smtClean="0"/>
                        <a:t>הצגת ביניים למליאה לקבלת הערות (מיד לאחר הפגרה </a:t>
                      </a:r>
                      <a:r>
                        <a:rPr lang="he-IL" dirty="0" err="1" smtClean="0"/>
                        <a:t>השניה</a:t>
                      </a:r>
                      <a:r>
                        <a:rPr lang="he-IL" dirty="0" smtClean="0"/>
                        <a:t>?)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/>
                        <a:t>פרסום/הפצה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הפצה של עבודות נבחרות ע"י האלוף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"דחיפה" של פרסום 1-2 עבודות </a:t>
                      </a:r>
                      <a:r>
                        <a:rPr lang="he-IL" smtClean="0"/>
                        <a:t>לפרסום במערכות?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910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472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71603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10956</TotalTime>
  <Words>298</Words>
  <Application>Microsoft Office PowerPoint</Application>
  <PresentationFormat>Widescreen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המכללה לביטחון לאומי</vt:lpstr>
      <vt:lpstr>מטרת פרויקט הגמר המחקרי (מתוך ההצגה למחזור מ"ז)</vt:lpstr>
      <vt:lpstr>השיטה (1/3)</vt:lpstr>
      <vt:lpstr>השיטה (2/3)</vt:lpstr>
      <vt:lpstr>השיטה (3/3)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378</cp:revision>
  <cp:lastPrinted>2019-08-30T14:02:34Z</cp:lastPrinted>
  <dcterms:created xsi:type="dcterms:W3CDTF">2017-08-17T05:53:13Z</dcterms:created>
  <dcterms:modified xsi:type="dcterms:W3CDTF">2020-08-02T06:37:49Z</dcterms:modified>
</cp:coreProperties>
</file>