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07981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110" y="298790"/>
            <a:ext cx="9966960" cy="2926080"/>
          </a:xfrm>
          <a:ln>
            <a:noFill/>
          </a:ln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2612" y="4365810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dirty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he-IL" dirty="0"/>
              <a:t>שיעור מפקד ליום הזיכרון תש"פ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 8"/>
          <p:cNvSpPr/>
          <p:nvPr userDrawn="1"/>
        </p:nvSpPr>
        <p:spPr>
          <a:xfrm>
            <a:off x="1622612" y="3442447"/>
            <a:ext cx="8854778" cy="6275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04672" y="4708978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>
                <a:latin typeface="Narkisim" panose="020E0502050101010101" pitchFamily="34" charset="-79"/>
                <a:cs typeface="Narkisim" panose="020E0502050101010101" pitchFamily="34" charset="-79"/>
              </a:rPr>
              <a:t>שעת מפקד</a:t>
            </a:r>
            <a:br>
              <a:rPr lang="he-IL" sz="11500" b="1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br>
              <a:rPr lang="he-IL" sz="6600" b="1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sz="2000" dirty="0">
                <a:latin typeface="Narkisim" panose="020E0502050101010101" pitchFamily="34" charset="-79"/>
                <a:cs typeface="Narkisim" panose="020E0502050101010101" pitchFamily="34" charset="-79"/>
              </a:rPr>
              <a:t>3 ביוני 2020</a:t>
            </a:r>
            <a:br>
              <a:rPr lang="he-IL" sz="20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sz="2000" dirty="0">
                <a:latin typeface="Narkisim" panose="020E0502050101010101" pitchFamily="34" charset="-79"/>
                <a:cs typeface="Narkisim" panose="020E0502050101010101" pitchFamily="34" charset="-79"/>
              </a:rPr>
              <a:t>י"א בסיוון תש"פ</a:t>
            </a:r>
            <a:br>
              <a:rPr lang="he-IL" sz="72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32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934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0704" y="262414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 err="1">
                <a:latin typeface="Narkisim" panose="020E0502050101010101" pitchFamily="34" charset="-79"/>
                <a:cs typeface="Narkisim" panose="020E0502050101010101" pitchFamily="34" charset="-79"/>
              </a:rPr>
              <a:t>כאוטיקה</a:t>
            </a:r>
            <a:br>
              <a:rPr lang="he-IL" sz="72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32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9189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13816" y="362998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latin typeface="Narkisim" panose="020E0502050101010101" pitchFamily="34" charset="-79"/>
                <a:cs typeface="Narkisim" panose="020E0502050101010101" pitchFamily="34" charset="-79"/>
              </a:rPr>
              <a:t>צבא הגנה לישראל</a:t>
            </a:r>
            <a:br>
              <a:rPr lang="he-IL" b="1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dirty="0">
                <a:latin typeface="Narkisim" panose="020E0502050101010101" pitchFamily="34" charset="-79"/>
                <a:cs typeface="Narkisim" panose="020E0502050101010101" pitchFamily="34" charset="-79"/>
              </a:rPr>
              <a:t>או</a:t>
            </a:r>
            <a:br>
              <a:rPr lang="he-IL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he-IL" dirty="0">
                <a:latin typeface="Narkisim" panose="020E0502050101010101" pitchFamily="34" charset="-79"/>
                <a:cs typeface="Narkisim" panose="020E0502050101010101" pitchFamily="34" charset="-79"/>
              </a:rPr>
              <a:t>צבא מלחמה לישראל</a:t>
            </a:r>
            <a:br>
              <a:rPr lang="he-IL" sz="48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8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78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1520" y="431578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>
                <a:latin typeface="Narkisim" panose="020E0502050101010101" pitchFamily="34" charset="-79"/>
                <a:cs typeface="Narkisim" panose="020E0502050101010101" pitchFamily="34" charset="-79"/>
              </a:rPr>
              <a:t>הצופה שנרדם</a:t>
            </a:r>
            <a:b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15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926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68680" y="3995746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9600" b="1" dirty="0">
                <a:latin typeface="Narkisim" panose="020E0502050101010101" pitchFamily="34" charset="-79"/>
                <a:cs typeface="Narkisim" panose="020E0502050101010101" pitchFamily="34" charset="-79"/>
              </a:rPr>
              <a:t>למידה (ברבור שחור?)</a:t>
            </a:r>
            <a:br>
              <a:rPr lang="he-IL" sz="96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96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84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96112" y="4324930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>
                <a:latin typeface="Narkisim" panose="020E0502050101010101" pitchFamily="34" charset="-79"/>
                <a:cs typeface="Narkisim" panose="020E0502050101010101" pitchFamily="34" charset="-79"/>
              </a:rPr>
              <a:t>מערכת מורכבת</a:t>
            </a:r>
            <a:b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15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225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93776" y="4343218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1500" b="1" dirty="0">
                <a:latin typeface="Narkisim" panose="020E0502050101010101" pitchFamily="34" charset="-79"/>
                <a:cs typeface="Narkisim" panose="020E0502050101010101" pitchFamily="34" charset="-79"/>
              </a:rPr>
              <a:t>ביקורת</a:t>
            </a:r>
            <a:br>
              <a:rPr lang="he-IL" sz="11500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11500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9388793"/>
      </p:ext>
    </p:extLst>
  </p:cSld>
  <p:clrMapOvr>
    <a:masterClrMapping/>
  </p:clrMapOvr>
</p:sld>
</file>

<file path=ppt/theme/theme1.xml><?xml version="1.0" encoding="utf-8"?>
<a:theme xmlns:a="http://schemas.openxmlformats.org/drawingml/2006/main" name="בסיס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TM03457444[[fn=בסיס]]</Template>
  <TotalTime>4452</TotalTime>
  <Words>38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Narkisim</vt:lpstr>
      <vt:lpstr>בסיס</vt:lpstr>
      <vt:lpstr>שעת מפקד  3 ביוני 2020 י"א בסיוון תש"פ </vt:lpstr>
      <vt:lpstr>כאוטיקה </vt:lpstr>
      <vt:lpstr>צבא הגנה לישראל או צבא מלחמה לישראל </vt:lpstr>
      <vt:lpstr>הצופה שנרדם </vt:lpstr>
      <vt:lpstr>למידה (ברבור שחור?) </vt:lpstr>
      <vt:lpstr>מערכת מורכבת </vt:lpstr>
      <vt:lpstr>ביקורת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sarai gez stein</dc:creator>
  <cp:lastModifiedBy>אהרון אייבל</cp:lastModifiedBy>
  <cp:revision>46</cp:revision>
  <dcterms:created xsi:type="dcterms:W3CDTF">2020-01-05T20:57:20Z</dcterms:created>
  <dcterms:modified xsi:type="dcterms:W3CDTF">2020-06-02T13:20:46Z</dcterms:modified>
</cp:coreProperties>
</file>