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341" r:id="rId3"/>
    <p:sldId id="363" r:id="rId4"/>
    <p:sldId id="364" r:id="rId5"/>
    <p:sldId id="361" r:id="rId6"/>
    <p:sldId id="349" r:id="rId7"/>
    <p:sldId id="362" r:id="rId8"/>
    <p:sldId id="329" r:id="rId9"/>
    <p:sldId id="350" r:id="rId10"/>
    <p:sldId id="351" r:id="rId11"/>
    <p:sldId id="352" r:id="rId12"/>
    <p:sldId id="355" r:id="rId13"/>
    <p:sldId id="360" r:id="rId14"/>
    <p:sldId id="365" r:id="rId15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מזרח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45695" y="1797497"/>
            <a:ext cx="1120018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מעבדה לאומית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Lawrence Berkeley National Lab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של נאס"א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 AMES Research Center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טוויטר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Symantech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פייסבוק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- חברת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סיילס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פורס, מרכז המחקר של 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WEF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משטרת אוקלנד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ובאיפאק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קרן קורת/בקר התומכת בישראל 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843619"/>
            <a:ext cx="10372713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Rio Grande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אוסטין -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Department of Public Safety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הגנה לאומית/טכנולוגיה –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לוקהיד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מרטין (יצרנית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F35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</a:t>
            </a:r>
            <a:endParaRPr 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אנרג'י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העולם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האוונגליסטי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96011" y="2372902"/>
            <a:ext cx="1027785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התכנסות בחמישי בערב לעיבוד במליאה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שישי: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או"ם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(וול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סטריט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),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(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בלומברג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פאנל יהדות ארה"ב 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ארוחת ערב בבית הכנסת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שבת חופשית</a:t>
            </a: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21-25.6.2020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803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מעבר מניו יורק לוושינגטון ביום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ראשון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ראשון בערב - סיור אנדרטאות –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שגריר/סגן, נספח הגנה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קונגרס, כולל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אייפק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NSC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/בלייר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האוס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פיצול במכוני מחקר – וושינגטון/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ברוקינגס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קארנגי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American enterprise </a:t>
            </a:r>
            <a:r>
              <a:rPr lang="en-US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institue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בית הקברות </a:t>
            </a:r>
            <a:r>
              <a:rPr 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בארלינגטון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>
                <a:latin typeface="Levenim MT" panose="02010502060101010101" pitchFamily="2" charset="-79"/>
                <a:cs typeface="Levenim MT" panose="02010502060101010101" pitchFamily="2" charset="-79"/>
              </a:rPr>
              <a:t>משחק </a:t>
            </a:r>
            <a:r>
              <a:rPr lang="he-IL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בייסבול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לדיון והחלטה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27" y="1659433"/>
            <a:ext cx="10149333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כמות ומדינות היעד לחלק המפוצל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שאלת/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המחקר לכל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יעד מפוצל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יסודות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האמריקאיים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או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מחקר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ממוקדת הרלבנטית ליעד (לימוד "אמריקה האחרת")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מנגנון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לשיבוץ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ומדריכים מלווים לחלק המפוצל (צוותים אורגניים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?)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מנחה אקדמאי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7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805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3 שש"ס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עונת ההתמחות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לימוד תחום האסטרטגיה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היבנות על מתודת הלימוד של סיור אירופה: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ציוותים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(ארבעה לפחות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מחקר ממוקדות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משתתפים (צוות מוביל) – הכנה וסיור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שיתוף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בידע ואינטגרציה בין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הקבוצות בתום הסיור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925072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חשיפה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לתרבות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לא מערבית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תפיסת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של שחקנים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מרכזיים במערכת הבינ"ל המתאפיינים בתרבות וחשיבה אסטרטגית "אחרת" (שאלה ראשית זהה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לכל היעדים)</a:t>
            </a: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מיקוד באתגר </a:t>
            </a:r>
            <a:r>
              <a:rPr lang="he-IL" alt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עימו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מתמודדת מדינת היעד (שאלה/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משנה שונה/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לכל יעד)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06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חלופות לדיון והחלטה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89" y="51635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09" y="1772670"/>
            <a:ext cx="10255951" cy="759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 דחיה מ 3-7.5 ל- 10-14.5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מדינות היעד: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שלוש מעצמות: רוסיה, סין, הודו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ארבע מדינות: רוסיה, סין, הודו, קוריאה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חמש מדינות: רוסיה, סין, הודו, קוריאה, יפן/סינגפור/אחרת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המחקר המשניות: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"הכתבה" של יסוד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המוביל בכל יעד ומתן בחירה לשאלה הממוקדת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בחירת משתתפים של אתגר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מנגנון לשיבוץ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משתתפים, מדריכים מלווים ומנחים אקדמאים</a:t>
            </a: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76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00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3 שש"ס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 14-25 ביוני 2020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מתודת הלימוד: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לקבוצות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 (מליאה ופיצול)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 (מליאה ופיצול)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8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1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מיאמי/אטלנטה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14809</TotalTime>
  <Words>603</Words>
  <Application>Microsoft Office PowerPoint</Application>
  <PresentationFormat>Widescreen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רעיון מארגן</vt:lpstr>
      <vt:lpstr>מטרות הסיור</vt:lpstr>
      <vt:lpstr>חלופות לדיון והחלטה</vt:lpstr>
      <vt:lpstr>המכללה לביטחון לאומי – מחזור מ"ז</vt:lpstr>
      <vt:lpstr>רעיון מארגן</vt:lpstr>
      <vt:lpstr>מטרות הסיור</vt:lpstr>
      <vt:lpstr>החלק הראשון 15-18.6.2020</vt:lpstr>
      <vt:lpstr>שיקגו</vt:lpstr>
      <vt:lpstr>סן פרנסיסקו</vt:lpstr>
      <vt:lpstr>יוסטון</vt:lpstr>
      <vt:lpstr>החלק השני – ניו יורק 19-20.6.2020</vt:lpstr>
      <vt:lpstr>החלק השלישי – וושינגטון 21-25.6.2020</vt:lpstr>
      <vt:lpstr>לדיון והחלטה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424</cp:revision>
  <cp:lastPrinted>2019-12-01T05:40:58Z</cp:lastPrinted>
  <dcterms:created xsi:type="dcterms:W3CDTF">2017-08-17T05:53:13Z</dcterms:created>
  <dcterms:modified xsi:type="dcterms:W3CDTF">2019-12-01T05:41:09Z</dcterms:modified>
</cp:coreProperties>
</file>