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56" r:id="rId1"/>
  </p:sldMasterIdLst>
  <p:notesMasterIdLst>
    <p:notesMasterId r:id="rId15"/>
  </p:notesMasterIdLst>
  <p:sldIdLst>
    <p:sldId id="257" r:id="rId2"/>
    <p:sldId id="267" r:id="rId3"/>
    <p:sldId id="311" r:id="rId4"/>
    <p:sldId id="261" r:id="rId5"/>
    <p:sldId id="301" r:id="rId6"/>
    <p:sldId id="271" r:id="rId7"/>
    <p:sldId id="302" r:id="rId8"/>
    <p:sldId id="273" r:id="rId9"/>
    <p:sldId id="312" r:id="rId10"/>
    <p:sldId id="313" r:id="rId11"/>
    <p:sldId id="315" r:id="rId12"/>
    <p:sldId id="314" r:id="rId13"/>
    <p:sldId id="31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50" d="100"/>
          <a:sy n="50" d="100"/>
        </p:scale>
        <p:origin x="1416" y="4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91CE10-4AB5-4299-AE3B-8384F84704CF}" type="doc">
      <dgm:prSet loTypeId="urn:microsoft.com/office/officeart/2005/8/layout/lProcess2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80BE6AF-06A4-4E13-A8D8-FB2841BD8B9E}">
      <dgm:prSet phldrT="[Text]"/>
      <dgm:spPr/>
      <dgm:t>
        <a:bodyPr/>
        <a:lstStyle/>
        <a:p>
          <a:r>
            <a:rPr lang="he-IL" b="1" dirty="0"/>
            <a:t>יום חמישי</a:t>
          </a:r>
        </a:p>
        <a:p>
          <a:r>
            <a:rPr lang="he-IL" b="1" dirty="0"/>
            <a:t>19-12-19</a:t>
          </a:r>
          <a:endParaRPr lang="en-US" b="1" dirty="0"/>
        </a:p>
      </dgm:t>
    </dgm:pt>
    <dgm:pt modelId="{8FC3A6A3-42D2-4F9C-B96E-AC02186CFB31}" type="parTrans" cxnId="{C1142F17-71CD-4056-8E52-857B4624B738}">
      <dgm:prSet/>
      <dgm:spPr/>
      <dgm:t>
        <a:bodyPr/>
        <a:lstStyle/>
        <a:p>
          <a:endParaRPr lang="en-US"/>
        </a:p>
      </dgm:t>
    </dgm:pt>
    <dgm:pt modelId="{A4DB1CFB-1438-4063-9EB3-1E6C100248AF}" type="sibTrans" cxnId="{C1142F17-71CD-4056-8E52-857B4624B738}">
      <dgm:prSet/>
      <dgm:spPr/>
      <dgm:t>
        <a:bodyPr/>
        <a:lstStyle/>
        <a:p>
          <a:endParaRPr lang="en-US"/>
        </a:p>
      </dgm:t>
    </dgm:pt>
    <dgm:pt modelId="{240FFEA5-98EF-4DA9-838E-110241EF4F2F}">
      <dgm:prSet phldrT="[Text]"/>
      <dgm:spPr/>
      <dgm:t>
        <a:bodyPr/>
        <a:lstStyle/>
        <a:p>
          <a:r>
            <a:rPr lang="he-IL" dirty="0" smtClean="0"/>
            <a:t>קמ"ג / סיור מקביל</a:t>
          </a:r>
          <a:endParaRPr lang="en-US" dirty="0"/>
        </a:p>
      </dgm:t>
    </dgm:pt>
    <dgm:pt modelId="{2F7E3E36-D05E-4631-A5EA-9CCCB8434898}" type="parTrans" cxnId="{A6EC440E-83EA-435D-9F25-B39DEF9746E6}">
      <dgm:prSet/>
      <dgm:spPr/>
      <dgm:t>
        <a:bodyPr/>
        <a:lstStyle/>
        <a:p>
          <a:endParaRPr lang="en-US"/>
        </a:p>
      </dgm:t>
    </dgm:pt>
    <dgm:pt modelId="{61DBE9BF-5793-41F0-BD70-145F19048D79}" type="sibTrans" cxnId="{A6EC440E-83EA-435D-9F25-B39DEF9746E6}">
      <dgm:prSet/>
      <dgm:spPr/>
      <dgm:t>
        <a:bodyPr/>
        <a:lstStyle/>
        <a:p>
          <a:endParaRPr lang="en-US"/>
        </a:p>
      </dgm:t>
    </dgm:pt>
    <dgm:pt modelId="{100FDA5A-C9AE-4DBF-9AAA-7838F4288F95}">
      <dgm:prSet phldrT="[Text]"/>
      <dgm:spPr/>
      <dgm:t>
        <a:bodyPr/>
        <a:lstStyle/>
        <a:p>
          <a:r>
            <a:rPr lang="he-IL" b="1" dirty="0"/>
            <a:t>יום רביעי</a:t>
          </a:r>
        </a:p>
        <a:p>
          <a:r>
            <a:rPr lang="he-IL" b="1" dirty="0"/>
            <a:t>18-12-19</a:t>
          </a:r>
          <a:endParaRPr lang="en-US" b="1" dirty="0"/>
        </a:p>
      </dgm:t>
    </dgm:pt>
    <dgm:pt modelId="{E97FAC6D-80C6-4C3A-A23A-522CC1482A18}" type="parTrans" cxnId="{55A7D5AD-CC55-4E72-997D-86153DE33527}">
      <dgm:prSet/>
      <dgm:spPr/>
      <dgm:t>
        <a:bodyPr/>
        <a:lstStyle/>
        <a:p>
          <a:endParaRPr lang="en-US"/>
        </a:p>
      </dgm:t>
    </dgm:pt>
    <dgm:pt modelId="{47DDC462-917D-4ED9-B175-EADC6F54E64C}" type="sibTrans" cxnId="{55A7D5AD-CC55-4E72-997D-86153DE33527}">
      <dgm:prSet/>
      <dgm:spPr/>
      <dgm:t>
        <a:bodyPr/>
        <a:lstStyle/>
        <a:p>
          <a:endParaRPr lang="en-US"/>
        </a:p>
      </dgm:t>
    </dgm:pt>
    <dgm:pt modelId="{1D85B496-6BAA-4B03-A80F-CC95E8099BA2}">
      <dgm:prSet phldrT="[Text]"/>
      <dgm:spPr/>
      <dgm:t>
        <a:bodyPr/>
        <a:lstStyle/>
        <a:p>
          <a:r>
            <a:rPr lang="he-IL" dirty="0"/>
            <a:t>הבדואים בדרום</a:t>
          </a:r>
          <a:endParaRPr lang="en-US" dirty="0"/>
        </a:p>
      </dgm:t>
    </dgm:pt>
    <dgm:pt modelId="{F87F24BC-DED6-4FED-9740-86CDDBE7A6EE}" type="parTrans" cxnId="{354BDCD3-EB53-4257-AB96-633BB8535619}">
      <dgm:prSet/>
      <dgm:spPr/>
      <dgm:t>
        <a:bodyPr/>
        <a:lstStyle/>
        <a:p>
          <a:endParaRPr lang="en-US"/>
        </a:p>
      </dgm:t>
    </dgm:pt>
    <dgm:pt modelId="{60DAA4E1-E982-49A0-B695-98E40BB97547}" type="sibTrans" cxnId="{354BDCD3-EB53-4257-AB96-633BB8535619}">
      <dgm:prSet/>
      <dgm:spPr/>
      <dgm:t>
        <a:bodyPr/>
        <a:lstStyle/>
        <a:p>
          <a:endParaRPr lang="en-US"/>
        </a:p>
      </dgm:t>
    </dgm:pt>
    <dgm:pt modelId="{9522BD9A-3411-451F-A127-5A7A528E5951}">
      <dgm:prSet phldrT="[Text]"/>
      <dgm:spPr/>
      <dgm:t>
        <a:bodyPr/>
        <a:lstStyle/>
        <a:p>
          <a:r>
            <a:rPr lang="he-IL" dirty="0"/>
            <a:t>עיירות </a:t>
          </a:r>
          <a:r>
            <a:rPr lang="he-IL" dirty="0" smtClean="0"/>
            <a:t>הפיתוח ירוחם</a:t>
          </a:r>
          <a:endParaRPr lang="en-US" dirty="0"/>
        </a:p>
      </dgm:t>
    </dgm:pt>
    <dgm:pt modelId="{DA973A53-EABF-473B-9F3E-77A71563900E}" type="parTrans" cxnId="{75FE62A4-B6A0-4AA0-AECA-0DC2353525B2}">
      <dgm:prSet/>
      <dgm:spPr/>
      <dgm:t>
        <a:bodyPr/>
        <a:lstStyle/>
        <a:p>
          <a:endParaRPr lang="en-US"/>
        </a:p>
      </dgm:t>
    </dgm:pt>
    <dgm:pt modelId="{9D8AFD6B-B915-4FF7-989E-2690539177FC}" type="sibTrans" cxnId="{75FE62A4-B6A0-4AA0-AECA-0DC2353525B2}">
      <dgm:prSet/>
      <dgm:spPr/>
      <dgm:t>
        <a:bodyPr/>
        <a:lstStyle/>
        <a:p>
          <a:endParaRPr lang="en-US"/>
        </a:p>
      </dgm:t>
    </dgm:pt>
    <dgm:pt modelId="{23E75CD4-D298-4329-989C-FF65162F92D7}">
      <dgm:prSet phldrT="[Text]"/>
      <dgm:spPr/>
      <dgm:t>
        <a:bodyPr/>
        <a:lstStyle/>
        <a:p>
          <a:r>
            <a:rPr lang="he-IL" b="1" dirty="0"/>
            <a:t>יום שלישי</a:t>
          </a:r>
        </a:p>
        <a:p>
          <a:r>
            <a:rPr lang="he-IL" b="1" dirty="0"/>
            <a:t>17-12-19</a:t>
          </a:r>
          <a:endParaRPr lang="en-US" b="1" dirty="0"/>
        </a:p>
      </dgm:t>
    </dgm:pt>
    <dgm:pt modelId="{BC4928CA-BBF6-4D2C-ACBA-A959EF91D3A6}" type="parTrans" cxnId="{78BBD629-0D24-4658-8E09-08BBCB2E8519}">
      <dgm:prSet/>
      <dgm:spPr/>
      <dgm:t>
        <a:bodyPr/>
        <a:lstStyle/>
        <a:p>
          <a:endParaRPr lang="en-US"/>
        </a:p>
      </dgm:t>
    </dgm:pt>
    <dgm:pt modelId="{8DE6C03E-58E2-467F-9B45-42E89FF613A4}" type="sibTrans" cxnId="{78BBD629-0D24-4658-8E09-08BBCB2E8519}">
      <dgm:prSet/>
      <dgm:spPr/>
      <dgm:t>
        <a:bodyPr/>
        <a:lstStyle/>
        <a:p>
          <a:endParaRPr lang="en-US"/>
        </a:p>
      </dgm:t>
    </dgm:pt>
    <dgm:pt modelId="{E73994C7-DF1C-4CDA-9BF4-7E0AB839952C}">
      <dgm:prSet phldrT="[Text]"/>
      <dgm:spPr/>
      <dgm:t>
        <a:bodyPr/>
        <a:lstStyle/>
        <a:p>
          <a:r>
            <a:rPr lang="he-IL" dirty="0" smtClean="0"/>
            <a:t>ביקור בקיבוץ סעד</a:t>
          </a:r>
          <a:endParaRPr lang="he-IL" dirty="0"/>
        </a:p>
      </dgm:t>
    </dgm:pt>
    <dgm:pt modelId="{BDD1DD24-CA08-4608-BC44-D35EED3F8A50}" type="parTrans" cxnId="{F072C07F-B300-4E0E-AF90-ADDFAE8633A9}">
      <dgm:prSet/>
      <dgm:spPr/>
      <dgm:t>
        <a:bodyPr/>
        <a:lstStyle/>
        <a:p>
          <a:endParaRPr lang="en-US"/>
        </a:p>
      </dgm:t>
    </dgm:pt>
    <dgm:pt modelId="{4BF8B9DD-2F06-4CC9-917B-01E64CDDCBA9}" type="sibTrans" cxnId="{F072C07F-B300-4E0E-AF90-ADDFAE8633A9}">
      <dgm:prSet/>
      <dgm:spPr/>
      <dgm:t>
        <a:bodyPr/>
        <a:lstStyle/>
        <a:p>
          <a:endParaRPr lang="en-US"/>
        </a:p>
      </dgm:t>
    </dgm:pt>
    <dgm:pt modelId="{EBAAE38E-B118-454C-A5C4-FBBAD7A5ECB5}">
      <dgm:prSet/>
      <dgm:spPr/>
      <dgm:t>
        <a:bodyPr/>
        <a:lstStyle/>
        <a:p>
          <a:r>
            <a:rPr lang="he-IL" dirty="0" smtClean="0"/>
            <a:t>סיורי בחירה בשטח</a:t>
          </a:r>
          <a:endParaRPr lang="en-US" dirty="0"/>
        </a:p>
      </dgm:t>
    </dgm:pt>
    <dgm:pt modelId="{6CBFA248-7513-4E8D-8F78-202A230F76B1}" type="parTrans" cxnId="{68DC4D70-E7CE-49FB-A7CA-4A87AC2069AD}">
      <dgm:prSet/>
      <dgm:spPr/>
      <dgm:t>
        <a:bodyPr/>
        <a:lstStyle/>
        <a:p>
          <a:endParaRPr lang="en-US"/>
        </a:p>
      </dgm:t>
    </dgm:pt>
    <dgm:pt modelId="{CA02F3D9-83DD-4B8E-B7BA-8FA268173F47}" type="sibTrans" cxnId="{68DC4D70-E7CE-49FB-A7CA-4A87AC2069AD}">
      <dgm:prSet/>
      <dgm:spPr/>
      <dgm:t>
        <a:bodyPr/>
        <a:lstStyle/>
        <a:p>
          <a:endParaRPr lang="en-US"/>
        </a:p>
      </dgm:t>
    </dgm:pt>
    <dgm:pt modelId="{5CB3F512-3B12-464C-A7F7-B771DC524206}">
      <dgm:prSet phldrT="[Text]"/>
      <dgm:spPr/>
      <dgm:t>
        <a:bodyPr/>
        <a:lstStyle/>
        <a:p>
          <a:r>
            <a:rPr lang="he-IL" dirty="0"/>
            <a:t>אתגרים </a:t>
          </a:r>
          <a:r>
            <a:rPr lang="he-IL" dirty="0" err="1"/>
            <a:t>בטחוניים</a:t>
          </a:r>
          <a:r>
            <a:rPr lang="he-IL" dirty="0"/>
            <a:t> </a:t>
          </a:r>
          <a:r>
            <a:rPr lang="he-IL" dirty="0" smtClean="0"/>
            <a:t>- עזה</a:t>
          </a:r>
          <a:endParaRPr lang="he-IL" dirty="0"/>
        </a:p>
      </dgm:t>
    </dgm:pt>
    <dgm:pt modelId="{752B3C6A-F439-409E-8586-DAEB29B2DC8A}" type="parTrans" cxnId="{149E3D21-9640-401C-95AE-3B0926363C7A}">
      <dgm:prSet/>
      <dgm:spPr/>
      <dgm:t>
        <a:bodyPr/>
        <a:lstStyle/>
        <a:p>
          <a:endParaRPr lang="en-US"/>
        </a:p>
      </dgm:t>
    </dgm:pt>
    <dgm:pt modelId="{D5F99F6D-6A27-4544-BD81-6B35A3FF4FFF}" type="sibTrans" cxnId="{149E3D21-9640-401C-95AE-3B0926363C7A}">
      <dgm:prSet/>
      <dgm:spPr/>
      <dgm:t>
        <a:bodyPr/>
        <a:lstStyle/>
        <a:p>
          <a:endParaRPr lang="en-US"/>
        </a:p>
      </dgm:t>
    </dgm:pt>
    <dgm:pt modelId="{FB35EDD7-757C-475F-A2BB-C51E793327D4}">
      <dgm:prSet phldrT="[Text]"/>
      <dgm:spPr/>
      <dgm:t>
        <a:bodyPr/>
        <a:lstStyle/>
        <a:p>
          <a:r>
            <a:rPr lang="he-IL" dirty="0"/>
            <a:t>עזה – </a:t>
          </a:r>
          <a:r>
            <a:rPr lang="he-IL" dirty="0" smtClean="0"/>
            <a:t>מבט מכיוון אחר</a:t>
          </a:r>
          <a:endParaRPr lang="en-US" dirty="0"/>
        </a:p>
      </dgm:t>
    </dgm:pt>
    <dgm:pt modelId="{76A4E917-2076-45C7-9738-D5AFE469780E}" type="parTrans" cxnId="{0374A4CA-ECAD-45F3-9968-A07F957A08ED}">
      <dgm:prSet/>
      <dgm:spPr/>
      <dgm:t>
        <a:bodyPr/>
        <a:lstStyle/>
        <a:p>
          <a:endParaRPr lang="en-US"/>
        </a:p>
      </dgm:t>
    </dgm:pt>
    <dgm:pt modelId="{AD855D6F-D8C6-4804-93AE-78FF7CE3E7C9}" type="sibTrans" cxnId="{0374A4CA-ECAD-45F3-9968-A07F957A08ED}">
      <dgm:prSet/>
      <dgm:spPr/>
      <dgm:t>
        <a:bodyPr/>
        <a:lstStyle/>
        <a:p>
          <a:endParaRPr lang="en-US"/>
        </a:p>
      </dgm:t>
    </dgm:pt>
    <dgm:pt modelId="{C8F8E918-2B06-458D-88EE-E5719B7FF2F2}">
      <dgm:prSet phldrT="[Text]"/>
      <dgm:spPr/>
      <dgm:t>
        <a:bodyPr/>
        <a:lstStyle/>
        <a:p>
          <a:r>
            <a:rPr lang="he-IL" dirty="0" smtClean="0"/>
            <a:t>עוטף עזה – ר' עיריית שדרות</a:t>
          </a:r>
          <a:endParaRPr lang="he-IL" dirty="0"/>
        </a:p>
      </dgm:t>
    </dgm:pt>
    <dgm:pt modelId="{83FDB394-4B5A-4A32-BD17-D5BB84B30B90}" type="parTrans" cxnId="{EC0199AD-1144-4FC8-B052-88A69B694805}">
      <dgm:prSet/>
      <dgm:spPr/>
      <dgm:t>
        <a:bodyPr/>
        <a:lstStyle/>
        <a:p>
          <a:endParaRPr lang="en-US"/>
        </a:p>
      </dgm:t>
    </dgm:pt>
    <dgm:pt modelId="{CC52AB1A-47A2-4F1A-A5FE-379C938EACF3}" type="sibTrans" cxnId="{EC0199AD-1144-4FC8-B052-88A69B694805}">
      <dgm:prSet/>
      <dgm:spPr/>
      <dgm:t>
        <a:bodyPr/>
        <a:lstStyle/>
        <a:p>
          <a:endParaRPr lang="en-US"/>
        </a:p>
      </dgm:t>
    </dgm:pt>
    <dgm:pt modelId="{0E4080CA-D71E-446F-BA16-9FC3FEFD9D94}" type="pres">
      <dgm:prSet presAssocID="{4991CE10-4AB5-4299-AE3B-8384F84704C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EFA624-D634-4322-91EA-6FE1314F8C1C}" type="pres">
      <dgm:prSet presAssocID="{E80BE6AF-06A4-4E13-A8D8-FB2841BD8B9E}" presName="compNode" presStyleCnt="0"/>
      <dgm:spPr/>
      <dgm:t>
        <a:bodyPr/>
        <a:lstStyle/>
        <a:p>
          <a:endParaRPr lang="en-US"/>
        </a:p>
      </dgm:t>
    </dgm:pt>
    <dgm:pt modelId="{83C7B179-2124-49E0-9F21-7778EB908F48}" type="pres">
      <dgm:prSet presAssocID="{E80BE6AF-06A4-4E13-A8D8-FB2841BD8B9E}" presName="aNode" presStyleLbl="bgShp" presStyleIdx="0" presStyleCnt="3"/>
      <dgm:spPr/>
      <dgm:t>
        <a:bodyPr/>
        <a:lstStyle/>
        <a:p>
          <a:endParaRPr lang="en-US"/>
        </a:p>
      </dgm:t>
    </dgm:pt>
    <dgm:pt modelId="{641E68B9-303A-4582-AE06-28F78EAAAF1C}" type="pres">
      <dgm:prSet presAssocID="{E80BE6AF-06A4-4E13-A8D8-FB2841BD8B9E}" presName="textNode" presStyleLbl="bgShp" presStyleIdx="0" presStyleCnt="3"/>
      <dgm:spPr/>
      <dgm:t>
        <a:bodyPr/>
        <a:lstStyle/>
        <a:p>
          <a:endParaRPr lang="en-US"/>
        </a:p>
      </dgm:t>
    </dgm:pt>
    <dgm:pt modelId="{0F056EBC-CAA1-4D6F-9ED3-0972B1514E0E}" type="pres">
      <dgm:prSet presAssocID="{E80BE6AF-06A4-4E13-A8D8-FB2841BD8B9E}" presName="compChildNode" presStyleCnt="0"/>
      <dgm:spPr/>
      <dgm:t>
        <a:bodyPr/>
        <a:lstStyle/>
        <a:p>
          <a:endParaRPr lang="en-US"/>
        </a:p>
      </dgm:t>
    </dgm:pt>
    <dgm:pt modelId="{A14DE916-0E4B-48DC-84C2-43BF87A735F0}" type="pres">
      <dgm:prSet presAssocID="{E80BE6AF-06A4-4E13-A8D8-FB2841BD8B9E}" presName="theInnerList" presStyleCnt="0"/>
      <dgm:spPr/>
      <dgm:t>
        <a:bodyPr/>
        <a:lstStyle/>
        <a:p>
          <a:endParaRPr lang="en-US"/>
        </a:p>
      </dgm:t>
    </dgm:pt>
    <dgm:pt modelId="{A6E1B074-9A0E-4E90-8B97-CA83D11A4970}" type="pres">
      <dgm:prSet presAssocID="{240FFEA5-98EF-4DA9-838E-110241EF4F2F}" presName="childNode" presStyleLbl="node1" presStyleIdx="0" presStyleCnt="8" custScaleY="44031" custLinFactNeighborX="-633" custLinFactNeighborY="144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29B9D2-DE34-4890-8D85-FC2AB927FB08}" type="pres">
      <dgm:prSet presAssocID="{240FFEA5-98EF-4DA9-838E-110241EF4F2F}" presName="aSpace2" presStyleCnt="0"/>
      <dgm:spPr/>
      <dgm:t>
        <a:bodyPr/>
        <a:lstStyle/>
        <a:p>
          <a:endParaRPr lang="en-US"/>
        </a:p>
      </dgm:t>
    </dgm:pt>
    <dgm:pt modelId="{7525FF5C-149B-4D78-83D7-1BB793B6DB3A}" type="pres">
      <dgm:prSet presAssocID="{EBAAE38E-B118-454C-A5C4-FBBAD7A5ECB5}" presName="childNode" presStyleLbl="node1" presStyleIdx="1" presStyleCnt="8" custScaleY="34520" custLinFactNeighborX="633" custLinFactNeighborY="-626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0E386B-D326-4C95-8199-8443D20ADCAD}" type="pres">
      <dgm:prSet presAssocID="{E80BE6AF-06A4-4E13-A8D8-FB2841BD8B9E}" presName="aSpace" presStyleCnt="0"/>
      <dgm:spPr/>
      <dgm:t>
        <a:bodyPr/>
        <a:lstStyle/>
        <a:p>
          <a:endParaRPr lang="en-US"/>
        </a:p>
      </dgm:t>
    </dgm:pt>
    <dgm:pt modelId="{815421E9-8D80-4345-91AE-C9A61F315929}" type="pres">
      <dgm:prSet presAssocID="{100FDA5A-C9AE-4DBF-9AAA-7838F4288F95}" presName="compNode" presStyleCnt="0"/>
      <dgm:spPr/>
      <dgm:t>
        <a:bodyPr/>
        <a:lstStyle/>
        <a:p>
          <a:endParaRPr lang="en-US"/>
        </a:p>
      </dgm:t>
    </dgm:pt>
    <dgm:pt modelId="{4F0BF945-6EE7-43DA-AD18-AC1C68B10D57}" type="pres">
      <dgm:prSet presAssocID="{100FDA5A-C9AE-4DBF-9AAA-7838F4288F95}" presName="aNode" presStyleLbl="bgShp" presStyleIdx="1" presStyleCnt="3"/>
      <dgm:spPr/>
      <dgm:t>
        <a:bodyPr/>
        <a:lstStyle/>
        <a:p>
          <a:endParaRPr lang="en-US"/>
        </a:p>
      </dgm:t>
    </dgm:pt>
    <dgm:pt modelId="{A989B11C-5E9D-4B12-9174-68CFE8EA78F5}" type="pres">
      <dgm:prSet presAssocID="{100FDA5A-C9AE-4DBF-9AAA-7838F4288F95}" presName="textNode" presStyleLbl="bgShp" presStyleIdx="1" presStyleCnt="3"/>
      <dgm:spPr/>
      <dgm:t>
        <a:bodyPr/>
        <a:lstStyle/>
        <a:p>
          <a:endParaRPr lang="en-US"/>
        </a:p>
      </dgm:t>
    </dgm:pt>
    <dgm:pt modelId="{4667F75C-E27D-4078-8223-F65E51045F3A}" type="pres">
      <dgm:prSet presAssocID="{100FDA5A-C9AE-4DBF-9AAA-7838F4288F95}" presName="compChildNode" presStyleCnt="0"/>
      <dgm:spPr/>
      <dgm:t>
        <a:bodyPr/>
        <a:lstStyle/>
        <a:p>
          <a:endParaRPr lang="en-US"/>
        </a:p>
      </dgm:t>
    </dgm:pt>
    <dgm:pt modelId="{EB4880AD-F09E-4643-A422-3628FDD691CD}" type="pres">
      <dgm:prSet presAssocID="{100FDA5A-C9AE-4DBF-9AAA-7838F4288F95}" presName="theInnerList" presStyleCnt="0"/>
      <dgm:spPr/>
      <dgm:t>
        <a:bodyPr/>
        <a:lstStyle/>
        <a:p>
          <a:endParaRPr lang="en-US"/>
        </a:p>
      </dgm:t>
    </dgm:pt>
    <dgm:pt modelId="{DFE9C3CF-BF01-459B-9547-B7FDD5692105}" type="pres">
      <dgm:prSet presAssocID="{1D85B496-6BAA-4B03-A80F-CC95E8099BA2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64B3D6-A0F7-47AF-A1A4-3B8E30833CAA}" type="pres">
      <dgm:prSet presAssocID="{1D85B496-6BAA-4B03-A80F-CC95E8099BA2}" presName="aSpace2" presStyleCnt="0"/>
      <dgm:spPr/>
      <dgm:t>
        <a:bodyPr/>
        <a:lstStyle/>
        <a:p>
          <a:endParaRPr lang="en-US"/>
        </a:p>
      </dgm:t>
    </dgm:pt>
    <dgm:pt modelId="{6D9C8234-8700-49CE-91D3-55C837ABBEAB}" type="pres">
      <dgm:prSet presAssocID="{9522BD9A-3411-451F-A127-5A7A528E5951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0CACAA-811E-4500-8C31-2E2EFEBDDD6B}" type="pres">
      <dgm:prSet presAssocID="{100FDA5A-C9AE-4DBF-9AAA-7838F4288F95}" presName="aSpace" presStyleCnt="0"/>
      <dgm:spPr/>
      <dgm:t>
        <a:bodyPr/>
        <a:lstStyle/>
        <a:p>
          <a:endParaRPr lang="en-US"/>
        </a:p>
      </dgm:t>
    </dgm:pt>
    <dgm:pt modelId="{9EBA2359-3438-4632-AFB0-8038DC397817}" type="pres">
      <dgm:prSet presAssocID="{23E75CD4-D298-4329-989C-FF65162F92D7}" presName="compNode" presStyleCnt="0"/>
      <dgm:spPr/>
      <dgm:t>
        <a:bodyPr/>
        <a:lstStyle/>
        <a:p>
          <a:endParaRPr lang="en-US"/>
        </a:p>
      </dgm:t>
    </dgm:pt>
    <dgm:pt modelId="{D65AB96A-2F50-4978-8865-D6EA741ED5EC}" type="pres">
      <dgm:prSet presAssocID="{23E75CD4-D298-4329-989C-FF65162F92D7}" presName="aNode" presStyleLbl="bgShp" presStyleIdx="2" presStyleCnt="3"/>
      <dgm:spPr/>
      <dgm:t>
        <a:bodyPr/>
        <a:lstStyle/>
        <a:p>
          <a:endParaRPr lang="en-US"/>
        </a:p>
      </dgm:t>
    </dgm:pt>
    <dgm:pt modelId="{30899D2E-5691-4F9D-AB3F-E2381675D07B}" type="pres">
      <dgm:prSet presAssocID="{23E75CD4-D298-4329-989C-FF65162F92D7}" presName="textNode" presStyleLbl="bgShp" presStyleIdx="2" presStyleCnt="3"/>
      <dgm:spPr/>
      <dgm:t>
        <a:bodyPr/>
        <a:lstStyle/>
        <a:p>
          <a:endParaRPr lang="en-US"/>
        </a:p>
      </dgm:t>
    </dgm:pt>
    <dgm:pt modelId="{E96B8ADE-28D3-489B-8DDC-B8D386C02508}" type="pres">
      <dgm:prSet presAssocID="{23E75CD4-D298-4329-989C-FF65162F92D7}" presName="compChildNode" presStyleCnt="0"/>
      <dgm:spPr/>
      <dgm:t>
        <a:bodyPr/>
        <a:lstStyle/>
        <a:p>
          <a:endParaRPr lang="en-US"/>
        </a:p>
      </dgm:t>
    </dgm:pt>
    <dgm:pt modelId="{E71A69A8-F349-47A6-A955-2D2D7237A1B1}" type="pres">
      <dgm:prSet presAssocID="{23E75CD4-D298-4329-989C-FF65162F92D7}" presName="theInnerList" presStyleCnt="0"/>
      <dgm:spPr/>
      <dgm:t>
        <a:bodyPr/>
        <a:lstStyle/>
        <a:p>
          <a:endParaRPr lang="en-US"/>
        </a:p>
      </dgm:t>
    </dgm:pt>
    <dgm:pt modelId="{F00A4C57-3359-4009-9F68-7850C8CA3E87}" type="pres">
      <dgm:prSet presAssocID="{5CB3F512-3B12-464C-A7F7-B771DC524206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0193-B87F-44DD-A1AD-72F743DD5CA1}" type="pres">
      <dgm:prSet presAssocID="{5CB3F512-3B12-464C-A7F7-B771DC524206}" presName="aSpace2" presStyleCnt="0"/>
      <dgm:spPr/>
      <dgm:t>
        <a:bodyPr/>
        <a:lstStyle/>
        <a:p>
          <a:endParaRPr lang="en-US"/>
        </a:p>
      </dgm:t>
    </dgm:pt>
    <dgm:pt modelId="{0D841117-AF04-4DFF-A80A-5A467A019992}" type="pres">
      <dgm:prSet presAssocID="{FB35EDD7-757C-475F-A2BB-C51E793327D4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D1EE9B-BB6D-432F-BFC7-C67489446B2B}" type="pres">
      <dgm:prSet presAssocID="{FB35EDD7-757C-475F-A2BB-C51E793327D4}" presName="aSpace2" presStyleCnt="0"/>
      <dgm:spPr/>
      <dgm:t>
        <a:bodyPr/>
        <a:lstStyle/>
        <a:p>
          <a:endParaRPr lang="en-US"/>
        </a:p>
      </dgm:t>
    </dgm:pt>
    <dgm:pt modelId="{E0CAEBD5-FE75-4571-97E5-73B09121D3BE}" type="pres">
      <dgm:prSet presAssocID="{E73994C7-DF1C-4CDA-9BF4-7E0AB839952C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536008-EDEC-49A4-8E8F-45FD26848F39}" type="pres">
      <dgm:prSet presAssocID="{E73994C7-DF1C-4CDA-9BF4-7E0AB839952C}" presName="aSpace2" presStyleCnt="0"/>
      <dgm:spPr/>
      <dgm:t>
        <a:bodyPr/>
        <a:lstStyle/>
        <a:p>
          <a:endParaRPr lang="en-US"/>
        </a:p>
      </dgm:t>
    </dgm:pt>
    <dgm:pt modelId="{035885AF-523E-41ED-B143-84EAD173CC5B}" type="pres">
      <dgm:prSet presAssocID="{C8F8E918-2B06-458D-88EE-E5719B7FF2F2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1F177B-BC5A-4EA9-866A-8B798AA56CDE}" type="presOf" srcId="{1D85B496-6BAA-4B03-A80F-CC95E8099BA2}" destId="{DFE9C3CF-BF01-459B-9547-B7FDD5692105}" srcOrd="0" destOrd="0" presId="urn:microsoft.com/office/officeart/2005/8/layout/lProcess2"/>
    <dgm:cxn modelId="{6BF9276D-0041-4D49-80A7-479EC33F43D7}" type="presOf" srcId="{E80BE6AF-06A4-4E13-A8D8-FB2841BD8B9E}" destId="{641E68B9-303A-4582-AE06-28F78EAAAF1C}" srcOrd="1" destOrd="0" presId="urn:microsoft.com/office/officeart/2005/8/layout/lProcess2"/>
    <dgm:cxn modelId="{78BBD629-0D24-4658-8E09-08BBCB2E8519}" srcId="{4991CE10-4AB5-4299-AE3B-8384F84704CF}" destId="{23E75CD4-D298-4329-989C-FF65162F92D7}" srcOrd="2" destOrd="0" parTransId="{BC4928CA-BBF6-4D2C-ACBA-A959EF91D3A6}" sibTransId="{8DE6C03E-58E2-467F-9B45-42E89FF613A4}"/>
    <dgm:cxn modelId="{B1CC2ABA-4713-4431-A953-54DF9ABDB354}" type="presOf" srcId="{EBAAE38E-B118-454C-A5C4-FBBAD7A5ECB5}" destId="{7525FF5C-149B-4D78-83D7-1BB793B6DB3A}" srcOrd="0" destOrd="0" presId="urn:microsoft.com/office/officeart/2005/8/layout/lProcess2"/>
    <dgm:cxn modelId="{08BE3D7E-6097-4BCA-8EE0-1F53C7D8F777}" type="presOf" srcId="{4991CE10-4AB5-4299-AE3B-8384F84704CF}" destId="{0E4080CA-D71E-446F-BA16-9FC3FEFD9D94}" srcOrd="0" destOrd="0" presId="urn:microsoft.com/office/officeart/2005/8/layout/lProcess2"/>
    <dgm:cxn modelId="{C1142F17-71CD-4056-8E52-857B4624B738}" srcId="{4991CE10-4AB5-4299-AE3B-8384F84704CF}" destId="{E80BE6AF-06A4-4E13-A8D8-FB2841BD8B9E}" srcOrd="0" destOrd="0" parTransId="{8FC3A6A3-42D2-4F9C-B96E-AC02186CFB31}" sibTransId="{A4DB1CFB-1438-4063-9EB3-1E6C100248AF}"/>
    <dgm:cxn modelId="{C16B3ADB-189D-4D8E-9639-F9D3C407CD92}" type="presOf" srcId="{9522BD9A-3411-451F-A127-5A7A528E5951}" destId="{6D9C8234-8700-49CE-91D3-55C837ABBEAB}" srcOrd="0" destOrd="0" presId="urn:microsoft.com/office/officeart/2005/8/layout/lProcess2"/>
    <dgm:cxn modelId="{149E3D21-9640-401C-95AE-3B0926363C7A}" srcId="{23E75CD4-D298-4329-989C-FF65162F92D7}" destId="{5CB3F512-3B12-464C-A7F7-B771DC524206}" srcOrd="0" destOrd="0" parTransId="{752B3C6A-F439-409E-8586-DAEB29B2DC8A}" sibTransId="{D5F99F6D-6A27-4544-BD81-6B35A3FF4FFF}"/>
    <dgm:cxn modelId="{68DC4D70-E7CE-49FB-A7CA-4A87AC2069AD}" srcId="{E80BE6AF-06A4-4E13-A8D8-FB2841BD8B9E}" destId="{EBAAE38E-B118-454C-A5C4-FBBAD7A5ECB5}" srcOrd="1" destOrd="0" parTransId="{6CBFA248-7513-4E8D-8F78-202A230F76B1}" sibTransId="{CA02F3D9-83DD-4B8E-B7BA-8FA268173F47}"/>
    <dgm:cxn modelId="{8997CA3B-0E0B-4A45-B187-3FDF1E921872}" type="presOf" srcId="{C8F8E918-2B06-458D-88EE-E5719B7FF2F2}" destId="{035885AF-523E-41ED-B143-84EAD173CC5B}" srcOrd="0" destOrd="0" presId="urn:microsoft.com/office/officeart/2005/8/layout/lProcess2"/>
    <dgm:cxn modelId="{0374A4CA-ECAD-45F3-9968-A07F957A08ED}" srcId="{23E75CD4-D298-4329-989C-FF65162F92D7}" destId="{FB35EDD7-757C-475F-A2BB-C51E793327D4}" srcOrd="1" destOrd="0" parTransId="{76A4E917-2076-45C7-9738-D5AFE469780E}" sibTransId="{AD855D6F-D8C6-4804-93AE-78FF7CE3E7C9}"/>
    <dgm:cxn modelId="{D7B06F9E-0722-4AA0-AE16-E0375C6E3CC0}" type="presOf" srcId="{23E75CD4-D298-4329-989C-FF65162F92D7}" destId="{30899D2E-5691-4F9D-AB3F-E2381675D07B}" srcOrd="1" destOrd="0" presId="urn:microsoft.com/office/officeart/2005/8/layout/lProcess2"/>
    <dgm:cxn modelId="{0B6F05CC-C2EF-4D71-835C-FCAF4DA19AC1}" type="presOf" srcId="{FB35EDD7-757C-475F-A2BB-C51E793327D4}" destId="{0D841117-AF04-4DFF-A80A-5A467A019992}" srcOrd="0" destOrd="0" presId="urn:microsoft.com/office/officeart/2005/8/layout/lProcess2"/>
    <dgm:cxn modelId="{354BDCD3-EB53-4257-AB96-633BB8535619}" srcId="{100FDA5A-C9AE-4DBF-9AAA-7838F4288F95}" destId="{1D85B496-6BAA-4B03-A80F-CC95E8099BA2}" srcOrd="0" destOrd="0" parTransId="{F87F24BC-DED6-4FED-9740-86CDDBE7A6EE}" sibTransId="{60DAA4E1-E982-49A0-B695-98E40BB97547}"/>
    <dgm:cxn modelId="{A97418A0-D89C-4477-AE24-D634924AE9EA}" type="presOf" srcId="{E73994C7-DF1C-4CDA-9BF4-7E0AB839952C}" destId="{E0CAEBD5-FE75-4571-97E5-73B09121D3BE}" srcOrd="0" destOrd="0" presId="urn:microsoft.com/office/officeart/2005/8/layout/lProcess2"/>
    <dgm:cxn modelId="{5A296AA8-51C8-4799-B581-06090564FF08}" type="presOf" srcId="{100FDA5A-C9AE-4DBF-9AAA-7838F4288F95}" destId="{A989B11C-5E9D-4B12-9174-68CFE8EA78F5}" srcOrd="1" destOrd="0" presId="urn:microsoft.com/office/officeart/2005/8/layout/lProcess2"/>
    <dgm:cxn modelId="{9BE499D1-2932-4A7D-97EC-0C6992B43BF9}" type="presOf" srcId="{E80BE6AF-06A4-4E13-A8D8-FB2841BD8B9E}" destId="{83C7B179-2124-49E0-9F21-7778EB908F48}" srcOrd="0" destOrd="0" presId="urn:microsoft.com/office/officeart/2005/8/layout/lProcess2"/>
    <dgm:cxn modelId="{7FA22FCA-C893-48FA-A247-C4043D7EE577}" type="presOf" srcId="{5CB3F512-3B12-464C-A7F7-B771DC524206}" destId="{F00A4C57-3359-4009-9F68-7850C8CA3E87}" srcOrd="0" destOrd="0" presId="urn:microsoft.com/office/officeart/2005/8/layout/lProcess2"/>
    <dgm:cxn modelId="{EC0199AD-1144-4FC8-B052-88A69B694805}" srcId="{23E75CD4-D298-4329-989C-FF65162F92D7}" destId="{C8F8E918-2B06-458D-88EE-E5719B7FF2F2}" srcOrd="3" destOrd="0" parTransId="{83FDB394-4B5A-4A32-BD17-D5BB84B30B90}" sibTransId="{CC52AB1A-47A2-4F1A-A5FE-379C938EACF3}"/>
    <dgm:cxn modelId="{55A7D5AD-CC55-4E72-997D-86153DE33527}" srcId="{4991CE10-4AB5-4299-AE3B-8384F84704CF}" destId="{100FDA5A-C9AE-4DBF-9AAA-7838F4288F95}" srcOrd="1" destOrd="0" parTransId="{E97FAC6D-80C6-4C3A-A23A-522CC1482A18}" sibTransId="{47DDC462-917D-4ED9-B175-EADC6F54E64C}"/>
    <dgm:cxn modelId="{F072C07F-B300-4E0E-AF90-ADDFAE8633A9}" srcId="{23E75CD4-D298-4329-989C-FF65162F92D7}" destId="{E73994C7-DF1C-4CDA-9BF4-7E0AB839952C}" srcOrd="2" destOrd="0" parTransId="{BDD1DD24-CA08-4608-BC44-D35EED3F8A50}" sibTransId="{4BF8B9DD-2F06-4CC9-917B-01E64CDDCBA9}"/>
    <dgm:cxn modelId="{55665697-A545-452B-9DB4-D4BC76E7D63E}" type="presOf" srcId="{100FDA5A-C9AE-4DBF-9AAA-7838F4288F95}" destId="{4F0BF945-6EE7-43DA-AD18-AC1C68B10D57}" srcOrd="0" destOrd="0" presId="urn:microsoft.com/office/officeart/2005/8/layout/lProcess2"/>
    <dgm:cxn modelId="{A6EC440E-83EA-435D-9F25-B39DEF9746E6}" srcId="{E80BE6AF-06A4-4E13-A8D8-FB2841BD8B9E}" destId="{240FFEA5-98EF-4DA9-838E-110241EF4F2F}" srcOrd="0" destOrd="0" parTransId="{2F7E3E36-D05E-4631-A5EA-9CCCB8434898}" sibTransId="{61DBE9BF-5793-41F0-BD70-145F19048D79}"/>
    <dgm:cxn modelId="{75FE62A4-B6A0-4AA0-AECA-0DC2353525B2}" srcId="{100FDA5A-C9AE-4DBF-9AAA-7838F4288F95}" destId="{9522BD9A-3411-451F-A127-5A7A528E5951}" srcOrd="1" destOrd="0" parTransId="{DA973A53-EABF-473B-9F3E-77A71563900E}" sibTransId="{9D8AFD6B-B915-4FF7-989E-2690539177FC}"/>
    <dgm:cxn modelId="{C706C467-96B2-4FFC-95C2-3F3544E407AA}" type="presOf" srcId="{240FFEA5-98EF-4DA9-838E-110241EF4F2F}" destId="{A6E1B074-9A0E-4E90-8B97-CA83D11A4970}" srcOrd="0" destOrd="0" presId="urn:microsoft.com/office/officeart/2005/8/layout/lProcess2"/>
    <dgm:cxn modelId="{A5BFD5DD-3955-4C78-92BD-87FFD8B34B06}" type="presOf" srcId="{23E75CD4-D298-4329-989C-FF65162F92D7}" destId="{D65AB96A-2F50-4978-8865-D6EA741ED5EC}" srcOrd="0" destOrd="0" presId="urn:microsoft.com/office/officeart/2005/8/layout/lProcess2"/>
    <dgm:cxn modelId="{E327EC14-29F8-4682-9AD9-3806C2568CDA}" type="presParOf" srcId="{0E4080CA-D71E-446F-BA16-9FC3FEFD9D94}" destId="{B7EFA624-D634-4322-91EA-6FE1314F8C1C}" srcOrd="0" destOrd="0" presId="urn:microsoft.com/office/officeart/2005/8/layout/lProcess2"/>
    <dgm:cxn modelId="{BB9BD7A1-3CC0-4F38-8D0B-4446EE57549C}" type="presParOf" srcId="{B7EFA624-D634-4322-91EA-6FE1314F8C1C}" destId="{83C7B179-2124-49E0-9F21-7778EB908F48}" srcOrd="0" destOrd="0" presId="urn:microsoft.com/office/officeart/2005/8/layout/lProcess2"/>
    <dgm:cxn modelId="{4C319A5C-5D78-4276-97B1-E3C104EDC02F}" type="presParOf" srcId="{B7EFA624-D634-4322-91EA-6FE1314F8C1C}" destId="{641E68B9-303A-4582-AE06-28F78EAAAF1C}" srcOrd="1" destOrd="0" presId="urn:microsoft.com/office/officeart/2005/8/layout/lProcess2"/>
    <dgm:cxn modelId="{617105DA-B1EF-487B-B647-656189C382DD}" type="presParOf" srcId="{B7EFA624-D634-4322-91EA-6FE1314F8C1C}" destId="{0F056EBC-CAA1-4D6F-9ED3-0972B1514E0E}" srcOrd="2" destOrd="0" presId="urn:microsoft.com/office/officeart/2005/8/layout/lProcess2"/>
    <dgm:cxn modelId="{F7EE5180-95CE-43BE-84E8-1E0C87619BC1}" type="presParOf" srcId="{0F056EBC-CAA1-4D6F-9ED3-0972B1514E0E}" destId="{A14DE916-0E4B-48DC-84C2-43BF87A735F0}" srcOrd="0" destOrd="0" presId="urn:microsoft.com/office/officeart/2005/8/layout/lProcess2"/>
    <dgm:cxn modelId="{32E7DAA8-0DF2-40CF-B693-E0D80EE5C9CE}" type="presParOf" srcId="{A14DE916-0E4B-48DC-84C2-43BF87A735F0}" destId="{A6E1B074-9A0E-4E90-8B97-CA83D11A4970}" srcOrd="0" destOrd="0" presId="urn:microsoft.com/office/officeart/2005/8/layout/lProcess2"/>
    <dgm:cxn modelId="{FBE8F1C5-F16D-482F-9B65-ADCB9547B801}" type="presParOf" srcId="{A14DE916-0E4B-48DC-84C2-43BF87A735F0}" destId="{DD29B9D2-DE34-4890-8D85-FC2AB927FB08}" srcOrd="1" destOrd="0" presId="urn:microsoft.com/office/officeart/2005/8/layout/lProcess2"/>
    <dgm:cxn modelId="{59C8187E-FE66-4319-9FBC-262817544825}" type="presParOf" srcId="{A14DE916-0E4B-48DC-84C2-43BF87A735F0}" destId="{7525FF5C-149B-4D78-83D7-1BB793B6DB3A}" srcOrd="2" destOrd="0" presId="urn:microsoft.com/office/officeart/2005/8/layout/lProcess2"/>
    <dgm:cxn modelId="{D1BD9DFE-F5FA-4937-B4E0-157C04832188}" type="presParOf" srcId="{0E4080CA-D71E-446F-BA16-9FC3FEFD9D94}" destId="{A90E386B-D326-4C95-8199-8443D20ADCAD}" srcOrd="1" destOrd="0" presId="urn:microsoft.com/office/officeart/2005/8/layout/lProcess2"/>
    <dgm:cxn modelId="{353926B3-F50F-41A9-A84A-2240BEC0E831}" type="presParOf" srcId="{0E4080CA-D71E-446F-BA16-9FC3FEFD9D94}" destId="{815421E9-8D80-4345-91AE-C9A61F315929}" srcOrd="2" destOrd="0" presId="urn:microsoft.com/office/officeart/2005/8/layout/lProcess2"/>
    <dgm:cxn modelId="{ED3B7FE9-0A89-4B5E-812D-3DE1E9097CB3}" type="presParOf" srcId="{815421E9-8D80-4345-91AE-C9A61F315929}" destId="{4F0BF945-6EE7-43DA-AD18-AC1C68B10D57}" srcOrd="0" destOrd="0" presId="urn:microsoft.com/office/officeart/2005/8/layout/lProcess2"/>
    <dgm:cxn modelId="{F76E040B-0F1C-4782-975E-8035B510E6AF}" type="presParOf" srcId="{815421E9-8D80-4345-91AE-C9A61F315929}" destId="{A989B11C-5E9D-4B12-9174-68CFE8EA78F5}" srcOrd="1" destOrd="0" presId="urn:microsoft.com/office/officeart/2005/8/layout/lProcess2"/>
    <dgm:cxn modelId="{64E4215E-E89B-4D22-887D-D097CFA589CC}" type="presParOf" srcId="{815421E9-8D80-4345-91AE-C9A61F315929}" destId="{4667F75C-E27D-4078-8223-F65E51045F3A}" srcOrd="2" destOrd="0" presId="urn:microsoft.com/office/officeart/2005/8/layout/lProcess2"/>
    <dgm:cxn modelId="{535DC942-871E-465C-AB42-EB8D03831422}" type="presParOf" srcId="{4667F75C-E27D-4078-8223-F65E51045F3A}" destId="{EB4880AD-F09E-4643-A422-3628FDD691CD}" srcOrd="0" destOrd="0" presId="urn:microsoft.com/office/officeart/2005/8/layout/lProcess2"/>
    <dgm:cxn modelId="{560CE53E-A71B-4E1A-B875-2B1400971BFC}" type="presParOf" srcId="{EB4880AD-F09E-4643-A422-3628FDD691CD}" destId="{DFE9C3CF-BF01-459B-9547-B7FDD5692105}" srcOrd="0" destOrd="0" presId="urn:microsoft.com/office/officeart/2005/8/layout/lProcess2"/>
    <dgm:cxn modelId="{C96C40FE-1C1F-4D7E-B827-F84E65A58E22}" type="presParOf" srcId="{EB4880AD-F09E-4643-A422-3628FDD691CD}" destId="{8664B3D6-A0F7-47AF-A1A4-3B8E30833CAA}" srcOrd="1" destOrd="0" presId="urn:microsoft.com/office/officeart/2005/8/layout/lProcess2"/>
    <dgm:cxn modelId="{F503C01B-311B-42E2-BDCD-BC68D621981A}" type="presParOf" srcId="{EB4880AD-F09E-4643-A422-3628FDD691CD}" destId="{6D9C8234-8700-49CE-91D3-55C837ABBEAB}" srcOrd="2" destOrd="0" presId="urn:microsoft.com/office/officeart/2005/8/layout/lProcess2"/>
    <dgm:cxn modelId="{3D678E23-1756-4A5E-BC47-87CB5F21380D}" type="presParOf" srcId="{0E4080CA-D71E-446F-BA16-9FC3FEFD9D94}" destId="{0A0CACAA-811E-4500-8C31-2E2EFEBDDD6B}" srcOrd="3" destOrd="0" presId="urn:microsoft.com/office/officeart/2005/8/layout/lProcess2"/>
    <dgm:cxn modelId="{9F287F99-26F4-4E18-9F91-CE05887BBB50}" type="presParOf" srcId="{0E4080CA-D71E-446F-BA16-9FC3FEFD9D94}" destId="{9EBA2359-3438-4632-AFB0-8038DC397817}" srcOrd="4" destOrd="0" presId="urn:microsoft.com/office/officeart/2005/8/layout/lProcess2"/>
    <dgm:cxn modelId="{8D4D0683-625C-4F4C-BDC3-5EEAF2382481}" type="presParOf" srcId="{9EBA2359-3438-4632-AFB0-8038DC397817}" destId="{D65AB96A-2F50-4978-8865-D6EA741ED5EC}" srcOrd="0" destOrd="0" presId="urn:microsoft.com/office/officeart/2005/8/layout/lProcess2"/>
    <dgm:cxn modelId="{FEEC1C0D-A37A-4B59-BB13-A63010A0596A}" type="presParOf" srcId="{9EBA2359-3438-4632-AFB0-8038DC397817}" destId="{30899D2E-5691-4F9D-AB3F-E2381675D07B}" srcOrd="1" destOrd="0" presId="urn:microsoft.com/office/officeart/2005/8/layout/lProcess2"/>
    <dgm:cxn modelId="{EAD96F31-10A8-4AE5-83AB-7477E636A835}" type="presParOf" srcId="{9EBA2359-3438-4632-AFB0-8038DC397817}" destId="{E96B8ADE-28D3-489B-8DDC-B8D386C02508}" srcOrd="2" destOrd="0" presId="urn:microsoft.com/office/officeart/2005/8/layout/lProcess2"/>
    <dgm:cxn modelId="{F19CF180-BBE9-45BB-8CB2-74E26A625217}" type="presParOf" srcId="{E96B8ADE-28D3-489B-8DDC-B8D386C02508}" destId="{E71A69A8-F349-47A6-A955-2D2D7237A1B1}" srcOrd="0" destOrd="0" presId="urn:microsoft.com/office/officeart/2005/8/layout/lProcess2"/>
    <dgm:cxn modelId="{F57BC45A-085B-45F7-89EA-5BED60A4DD79}" type="presParOf" srcId="{E71A69A8-F349-47A6-A955-2D2D7237A1B1}" destId="{F00A4C57-3359-4009-9F68-7850C8CA3E87}" srcOrd="0" destOrd="0" presId="urn:microsoft.com/office/officeart/2005/8/layout/lProcess2"/>
    <dgm:cxn modelId="{5A50335F-6F73-44C0-B4C8-BC03EE5EDE3F}" type="presParOf" srcId="{E71A69A8-F349-47A6-A955-2D2D7237A1B1}" destId="{4D5C0193-B87F-44DD-A1AD-72F743DD5CA1}" srcOrd="1" destOrd="0" presId="urn:microsoft.com/office/officeart/2005/8/layout/lProcess2"/>
    <dgm:cxn modelId="{655C7005-43D6-4E82-A8BA-9A362E6F2E2D}" type="presParOf" srcId="{E71A69A8-F349-47A6-A955-2D2D7237A1B1}" destId="{0D841117-AF04-4DFF-A80A-5A467A019992}" srcOrd="2" destOrd="0" presId="urn:microsoft.com/office/officeart/2005/8/layout/lProcess2"/>
    <dgm:cxn modelId="{B81A456B-F02C-440A-8A23-4620CB813E3E}" type="presParOf" srcId="{E71A69A8-F349-47A6-A955-2D2D7237A1B1}" destId="{BBD1EE9B-BB6D-432F-BFC7-C67489446B2B}" srcOrd="3" destOrd="0" presId="urn:microsoft.com/office/officeart/2005/8/layout/lProcess2"/>
    <dgm:cxn modelId="{FA4EEB94-B1A2-473A-8E13-60D12EEE5AC0}" type="presParOf" srcId="{E71A69A8-F349-47A6-A955-2D2D7237A1B1}" destId="{E0CAEBD5-FE75-4571-97E5-73B09121D3BE}" srcOrd="4" destOrd="0" presId="urn:microsoft.com/office/officeart/2005/8/layout/lProcess2"/>
    <dgm:cxn modelId="{D99A7E20-95C4-47BE-8B8E-DFB12E4CE85D}" type="presParOf" srcId="{E71A69A8-F349-47A6-A955-2D2D7237A1B1}" destId="{BE536008-EDEC-49A4-8E8F-45FD26848F39}" srcOrd="5" destOrd="0" presId="urn:microsoft.com/office/officeart/2005/8/layout/lProcess2"/>
    <dgm:cxn modelId="{281245D4-C558-4829-B4AA-B4EE1AB7C36F}" type="presParOf" srcId="{E71A69A8-F349-47A6-A955-2D2D7237A1B1}" destId="{035885AF-523E-41ED-B143-84EAD173CC5B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7B179-2124-49E0-9F21-7778EB908F48}">
      <dsp:nvSpPr>
        <dsp:cNvPr id="0" name=""/>
        <dsp:cNvSpPr/>
      </dsp:nvSpPr>
      <dsp:spPr>
        <a:xfrm>
          <a:off x="992" y="0"/>
          <a:ext cx="2579687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יום חמישי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19-12-19</a:t>
          </a:r>
          <a:endParaRPr lang="en-US" sz="4000" b="1" kern="1200" dirty="0"/>
        </a:p>
      </dsp:txBody>
      <dsp:txXfrm>
        <a:off x="992" y="0"/>
        <a:ext cx="2579687" cy="1625600"/>
      </dsp:txXfrm>
    </dsp:sp>
    <dsp:sp modelId="{A6E1B074-9A0E-4E90-8B97-CA83D11A4970}">
      <dsp:nvSpPr>
        <dsp:cNvPr id="0" name=""/>
        <dsp:cNvSpPr/>
      </dsp:nvSpPr>
      <dsp:spPr>
        <a:xfrm>
          <a:off x="245897" y="1810909"/>
          <a:ext cx="2063750" cy="15508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קמ"ג / סיור מקביל</a:t>
          </a:r>
          <a:endParaRPr lang="en-US" sz="2400" kern="1200" dirty="0"/>
        </a:p>
      </dsp:txBody>
      <dsp:txXfrm>
        <a:off x="291319" y="1856331"/>
        <a:ext cx="1972906" cy="1459986"/>
      </dsp:txXfrm>
    </dsp:sp>
    <dsp:sp modelId="{7525FF5C-149B-4D78-83D7-1BB793B6DB3A}">
      <dsp:nvSpPr>
        <dsp:cNvPr id="0" name=""/>
        <dsp:cNvSpPr/>
      </dsp:nvSpPr>
      <dsp:spPr>
        <a:xfrm>
          <a:off x="272024" y="3485588"/>
          <a:ext cx="2063750" cy="12158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סיורי בחירה בשטח</a:t>
          </a:r>
          <a:endParaRPr lang="en-US" sz="2400" kern="1200" dirty="0"/>
        </a:p>
      </dsp:txBody>
      <dsp:txXfrm>
        <a:off x="307635" y="3521199"/>
        <a:ext cx="1992528" cy="1144618"/>
      </dsp:txXfrm>
    </dsp:sp>
    <dsp:sp modelId="{4F0BF945-6EE7-43DA-AD18-AC1C68B10D57}">
      <dsp:nvSpPr>
        <dsp:cNvPr id="0" name=""/>
        <dsp:cNvSpPr/>
      </dsp:nvSpPr>
      <dsp:spPr>
        <a:xfrm>
          <a:off x="2774156" y="0"/>
          <a:ext cx="2579687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יום רביעי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18-12-19</a:t>
          </a:r>
          <a:endParaRPr lang="en-US" sz="4000" b="1" kern="1200" dirty="0"/>
        </a:p>
      </dsp:txBody>
      <dsp:txXfrm>
        <a:off x="2774156" y="0"/>
        <a:ext cx="2579687" cy="1625600"/>
      </dsp:txXfrm>
    </dsp:sp>
    <dsp:sp modelId="{DFE9C3CF-BF01-459B-9547-B7FDD5692105}">
      <dsp:nvSpPr>
        <dsp:cNvPr id="0" name=""/>
        <dsp:cNvSpPr/>
      </dsp:nvSpPr>
      <dsp:spPr>
        <a:xfrm>
          <a:off x="3032125" y="1627187"/>
          <a:ext cx="2063749" cy="16338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/>
            <a:t>הבדואים בדרום</a:t>
          </a:r>
          <a:endParaRPr lang="en-US" sz="2400" kern="1200" dirty="0"/>
        </a:p>
      </dsp:txBody>
      <dsp:txXfrm>
        <a:off x="3079977" y="1675039"/>
        <a:ext cx="1968045" cy="1538098"/>
      </dsp:txXfrm>
    </dsp:sp>
    <dsp:sp modelId="{6D9C8234-8700-49CE-91D3-55C837ABBEAB}">
      <dsp:nvSpPr>
        <dsp:cNvPr id="0" name=""/>
        <dsp:cNvSpPr/>
      </dsp:nvSpPr>
      <dsp:spPr>
        <a:xfrm>
          <a:off x="3032125" y="3512343"/>
          <a:ext cx="2063749" cy="16338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/>
            <a:t>עיירות </a:t>
          </a:r>
          <a:r>
            <a:rPr lang="he-IL" sz="2400" kern="1200" dirty="0" smtClean="0"/>
            <a:t>הפיתוח ירוחם</a:t>
          </a:r>
          <a:endParaRPr lang="en-US" sz="2400" kern="1200" dirty="0"/>
        </a:p>
      </dsp:txBody>
      <dsp:txXfrm>
        <a:off x="3079977" y="3560195"/>
        <a:ext cx="1968045" cy="1538098"/>
      </dsp:txXfrm>
    </dsp:sp>
    <dsp:sp modelId="{D65AB96A-2F50-4978-8865-D6EA741ED5EC}">
      <dsp:nvSpPr>
        <dsp:cNvPr id="0" name=""/>
        <dsp:cNvSpPr/>
      </dsp:nvSpPr>
      <dsp:spPr>
        <a:xfrm>
          <a:off x="5547320" y="0"/>
          <a:ext cx="2579687" cy="5418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יום שלישי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b="1" kern="1200" dirty="0"/>
            <a:t>17-12-19</a:t>
          </a:r>
          <a:endParaRPr lang="en-US" sz="4000" b="1" kern="1200" dirty="0"/>
        </a:p>
      </dsp:txBody>
      <dsp:txXfrm>
        <a:off x="5547320" y="0"/>
        <a:ext cx="2579687" cy="1625600"/>
      </dsp:txXfrm>
    </dsp:sp>
    <dsp:sp modelId="{F00A4C57-3359-4009-9F68-7850C8CA3E87}">
      <dsp:nvSpPr>
        <dsp:cNvPr id="0" name=""/>
        <dsp:cNvSpPr/>
      </dsp:nvSpPr>
      <dsp:spPr>
        <a:xfrm>
          <a:off x="5805289" y="1625732"/>
          <a:ext cx="2063749" cy="7893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/>
            <a:t>אתגרים </a:t>
          </a:r>
          <a:r>
            <a:rPr lang="he-IL" sz="2400" kern="1200" dirty="0" err="1"/>
            <a:t>בטחוניים</a:t>
          </a:r>
          <a:r>
            <a:rPr lang="he-IL" sz="2400" kern="1200" dirty="0"/>
            <a:t> </a:t>
          </a:r>
          <a:r>
            <a:rPr lang="he-IL" sz="2400" kern="1200" dirty="0" smtClean="0"/>
            <a:t>- עזה</a:t>
          </a:r>
          <a:endParaRPr lang="he-IL" sz="2400" kern="1200" dirty="0"/>
        </a:p>
      </dsp:txBody>
      <dsp:txXfrm>
        <a:off x="5828409" y="1648852"/>
        <a:ext cx="2017509" cy="743144"/>
      </dsp:txXfrm>
    </dsp:sp>
    <dsp:sp modelId="{0D841117-AF04-4DFF-A80A-5A467A019992}">
      <dsp:nvSpPr>
        <dsp:cNvPr id="0" name=""/>
        <dsp:cNvSpPr/>
      </dsp:nvSpPr>
      <dsp:spPr>
        <a:xfrm>
          <a:off x="5805289" y="2536560"/>
          <a:ext cx="2063749" cy="7893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/>
            <a:t>עזה – </a:t>
          </a:r>
          <a:r>
            <a:rPr lang="he-IL" sz="2400" kern="1200" dirty="0" smtClean="0"/>
            <a:t>מבט מכיוון אחר</a:t>
          </a:r>
          <a:endParaRPr lang="en-US" sz="2400" kern="1200" dirty="0"/>
        </a:p>
      </dsp:txBody>
      <dsp:txXfrm>
        <a:off x="5828409" y="2559680"/>
        <a:ext cx="2017509" cy="743144"/>
      </dsp:txXfrm>
    </dsp:sp>
    <dsp:sp modelId="{E0CAEBD5-FE75-4571-97E5-73B09121D3BE}">
      <dsp:nvSpPr>
        <dsp:cNvPr id="0" name=""/>
        <dsp:cNvSpPr/>
      </dsp:nvSpPr>
      <dsp:spPr>
        <a:xfrm>
          <a:off x="5805289" y="3447388"/>
          <a:ext cx="2063749" cy="7893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ביקור בקיבוץ סעד</a:t>
          </a:r>
          <a:endParaRPr lang="he-IL" sz="2400" kern="1200" dirty="0"/>
        </a:p>
      </dsp:txBody>
      <dsp:txXfrm>
        <a:off x="5828409" y="3470508"/>
        <a:ext cx="2017509" cy="743144"/>
      </dsp:txXfrm>
    </dsp:sp>
    <dsp:sp modelId="{035885AF-523E-41ED-B143-84EAD173CC5B}">
      <dsp:nvSpPr>
        <dsp:cNvPr id="0" name=""/>
        <dsp:cNvSpPr/>
      </dsp:nvSpPr>
      <dsp:spPr>
        <a:xfrm>
          <a:off x="5805289" y="4358216"/>
          <a:ext cx="2063749" cy="7893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עוטף עזה – ר' עיריית שדרות</a:t>
          </a:r>
          <a:endParaRPr lang="he-IL" sz="2400" kern="1200" dirty="0"/>
        </a:p>
      </dsp:txBody>
      <dsp:txXfrm>
        <a:off x="5828409" y="4381336"/>
        <a:ext cx="2017509" cy="743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0A9907A3-DE16-402A-A311-8A6F8B95AF6E}" type="datetimeFigureOut">
              <a:rPr lang="he-IL" smtClean="0"/>
              <a:t>י"א/כסלו/תש"פ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AC0CB74D-64AF-43E8-BC2B-D594C4498DE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0100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22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6423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592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420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979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594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82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28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88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0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85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79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27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6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י"א/כסלו/תש"פ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11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  <p:sldLayoutId id="2147484068" r:id="rId12"/>
    <p:sldLayoutId id="2147484069" r:id="rId13"/>
    <p:sldLayoutId id="2147484070" r:id="rId14"/>
    <p:sldLayoutId id="2147484071" r:id="rId15"/>
    <p:sldLayoutId id="214748407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532093" y="427564"/>
            <a:ext cx="9115059" cy="323165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"כי מדרום תפתח הטובה"</a:t>
            </a:r>
            <a:r>
              <a:rPr lang="he-IL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(אברהם </a:t>
            </a:r>
            <a:r>
              <a:rPr lang="he-IL" sz="11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זיגמן</a:t>
            </a:r>
            <a:r>
              <a:rPr lang="he-IL" sz="1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להקת פיקוד הדרום)</a:t>
            </a:r>
            <a: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דרום – </a:t>
            </a:r>
            <a:r>
              <a:rPr lang="he-IL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עדכונים למליאה</a:t>
            </a:r>
            <a: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17-19/12/2019</a:t>
            </a:r>
            <a:endParaRPr lang="he-IL" sz="2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089" y="132855"/>
            <a:ext cx="1074433" cy="1369373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61192" y="4938619"/>
            <a:ext cx="6827288" cy="1754326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מוביל: חיים מלכי, בר </a:t>
            </a:r>
            <a:r>
              <a:rPr lang="he-IL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צ'צ'ק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רם ארז</a:t>
            </a:r>
          </a:p>
          <a:p>
            <a:pPr algn="r"/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מדריך אחראי: ערן קמין</a:t>
            </a:r>
          </a:p>
          <a:p>
            <a:pPr algn="r"/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r"/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628" y="176374"/>
            <a:ext cx="943428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he-IL" sz="3600" b="1" u="sng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טיסות ותחבורה – יום חמישי :</a:t>
            </a:r>
            <a:endParaRPr lang="he-IL" sz="3600" b="1" u="sng" dirty="0" smtClean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טיסה מנבטים:</a:t>
            </a:r>
          </a:p>
          <a:p>
            <a:pPr marL="971550" lvl="1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נחיתה ראשונה בתל נוף.</a:t>
            </a:r>
            <a:r>
              <a:rPr lang="en-US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/>
            </a:r>
            <a:br>
              <a:rPr lang="en-US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הסעה תל נוף </a:t>
            </a:r>
            <a:r>
              <a:rPr lang="he-IL" sz="32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מב"ל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(בהתאם).</a:t>
            </a:r>
            <a:endParaRPr lang="he-IL" sz="3200" b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971550" lvl="1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נחיתה שניה ברמת דוד.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דרומיים – הסעה מנבטים לחצרים לאיסוף רכבים.</a:t>
            </a:r>
          </a:p>
        </p:txBody>
      </p:sp>
    </p:spTree>
    <p:extLst>
      <p:ext uri="{BB962C8B-B14F-4D97-AF65-F5344CB8AC3E}">
        <p14:creationId xmlns:p14="http://schemas.microsoft.com/office/powerpoint/2010/main" val="421196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628" y="176374"/>
            <a:ext cx="1076597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he-IL" sz="3600" b="1" u="sng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סיורי בחירה יום חמישי:</a:t>
            </a:r>
            <a:endParaRPr lang="he-IL" sz="3600" b="1" u="sng" dirty="0" smtClean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העברת העדפות בשאלון מקוון עד ליום חמישי, </a:t>
            </a:r>
            <a:r>
              <a:rPr lang="he-IL" sz="32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סד"ע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אישי לסיורים רלוונטיים.</a:t>
            </a:r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אופציות קיימות:</a:t>
            </a:r>
          </a:p>
          <a:p>
            <a:pPr marL="971550" lvl="1" indent="-514350" algn="r" rtl="1" fontAlgn="b">
              <a:buFont typeface="+mj-cs"/>
              <a:buAutoNum type="hebrew2Minus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יקב 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יתיר.</a:t>
            </a:r>
            <a:endParaRPr lang="he-IL" sz="3200" b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971550" lvl="1" indent="-514350" algn="r" rtl="1" fontAlgn="b">
              <a:buFont typeface="+mj-cs"/>
              <a:buAutoNum type="hebrew2Minus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חוות נאות בודדים 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בנגב.</a:t>
            </a:r>
            <a:endParaRPr lang="he-IL" sz="3200" b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971550" lvl="1" indent="-514350" algn="r" rtl="1" fontAlgn="b">
              <a:buFont typeface="+mj-cs"/>
              <a:buAutoNum type="hebrew2Minus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חוות </a:t>
            </a:r>
            <a:r>
              <a:rPr lang="he-IL" sz="32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אורליה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  <a:endParaRPr lang="he-IL" sz="3200" b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971550" lvl="1" indent="-514350" algn="r" rtl="1" fontAlgn="b">
              <a:buFont typeface="+mj-cs"/>
              <a:buAutoNum type="hebrew2Minus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המערה שבהר - </a:t>
            </a:r>
            <a:r>
              <a:rPr lang="he-IL" sz="32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דריג'את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  <a:endParaRPr lang="he-IL" sz="3200" b="1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736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628" y="176374"/>
            <a:ext cx="115660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he-IL" sz="3600" b="1" u="sng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דגשים נוספים:</a:t>
            </a:r>
            <a:endParaRPr lang="he-IL" sz="3600" b="1" u="sng" dirty="0" smtClean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ציוותים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שדרות – עפ"י </a:t>
            </a:r>
            <a:r>
              <a:rPr lang="he-IL" sz="32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פג"ם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, מילוי שאלון מקוון.</a:t>
            </a:r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חלוקת שתי קבוצות בביקור במט"ח – עפ"י צוותים 1-2, 3-4.</a:t>
            </a:r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חלוקת צוותים מעורבים – שיח אנשי ירוחם – רשימות ישלחו בהודעה.</a:t>
            </a:r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מפות לתצפית – ישלח קישור בהודעה.</a:t>
            </a:r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פעילות ספורט – עדכונים יצאו בהמשך לאור אילוצי חוזים וכד'.</a:t>
            </a:r>
          </a:p>
        </p:txBody>
      </p:sp>
    </p:spTree>
    <p:extLst>
      <p:ext uri="{BB962C8B-B14F-4D97-AF65-F5344CB8AC3E}">
        <p14:creationId xmlns:p14="http://schemas.microsoft.com/office/powerpoint/2010/main" val="2126690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887" y="-271165"/>
            <a:ext cx="9295430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9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G.H.T.T</a:t>
            </a:r>
            <a:endParaRPr lang="en-US" sz="199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10149" y="3436590"/>
            <a:ext cx="9066906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9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שאלות?</a:t>
            </a:r>
            <a:endParaRPr lang="en-US" sz="199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3148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1057351" y="159450"/>
            <a:ext cx="9278502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</a:t>
            </a:r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יום שלישי– </a:t>
            </a:r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635523"/>
              </p:ext>
            </p:extLst>
          </p:nvPr>
        </p:nvGraphicFramePr>
        <p:xfrm>
          <a:off x="328615" y="984299"/>
          <a:ext cx="11168744" cy="4533058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669299">
                  <a:extLst>
                    <a:ext uri="{9D8B030D-6E8A-4147-A177-3AD203B41FA5}">
                      <a16:colId xmlns:a16="http://schemas.microsoft.com/office/drawing/2014/main" val="231184883"/>
                    </a:ext>
                  </a:extLst>
                </a:gridCol>
                <a:gridCol w="1669299">
                  <a:extLst>
                    <a:ext uri="{9D8B030D-6E8A-4147-A177-3AD203B41FA5}">
                      <a16:colId xmlns:a16="http://schemas.microsoft.com/office/drawing/2014/main" val="2668679914"/>
                    </a:ext>
                  </a:extLst>
                </a:gridCol>
                <a:gridCol w="5220098">
                  <a:extLst>
                    <a:ext uri="{9D8B030D-6E8A-4147-A177-3AD203B41FA5}">
                      <a16:colId xmlns:a16="http://schemas.microsoft.com/office/drawing/2014/main" val="848733850"/>
                    </a:ext>
                  </a:extLst>
                </a:gridCol>
                <a:gridCol w="2610048">
                  <a:extLst>
                    <a:ext uri="{9D8B030D-6E8A-4147-A177-3AD203B41FA5}">
                      <a16:colId xmlns:a16="http://schemas.microsoft.com/office/drawing/2014/main" val="3683366157"/>
                    </a:ext>
                  </a:extLst>
                </a:gridCol>
              </a:tblGrid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09:00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08:30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>
                          <a:effectLst/>
                        </a:rPr>
                        <a:t>תדריך פרטני לסיור דרום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 dirty="0" smtClean="0">
                          <a:effectLst/>
                        </a:rPr>
                        <a:t>מלכי חיים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3363805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>
                          <a:effectLst/>
                        </a:rPr>
                        <a:t>10:00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09:00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"הדרום</a:t>
                      </a:r>
                      <a:r>
                        <a:rPr lang="he-IL" sz="2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– מבט משדרות ומתל אביב"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 dirty="0" smtClean="0">
                          <a:effectLst/>
                        </a:rPr>
                        <a:t>עמיר פרץ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235066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589936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 smtClean="0">
                          <a:effectLst/>
                        </a:rPr>
                        <a:t>10:30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10:00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 dirty="0">
                          <a:effectLst/>
                        </a:rPr>
                        <a:t>הפסקה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2478525"/>
                  </a:ext>
                </a:extLst>
              </a:tr>
              <a:tr h="62780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 smtClean="0">
                          <a:effectLst/>
                        </a:rPr>
                        <a:t>12:00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 smtClean="0">
                          <a:effectLst/>
                        </a:rPr>
                        <a:t>10:30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 dirty="0" smtClean="0">
                          <a:effectLst/>
                          <a:hlinkClick r:id="rId2" action="ppaction://hlinksldjump"/>
                        </a:rPr>
                        <a:t>סקירות </a:t>
                      </a:r>
                      <a:r>
                        <a:rPr lang="en-US" sz="2500" b="1" u="none" strike="noStrike" dirty="0" smtClean="0">
                          <a:effectLst/>
                          <a:hlinkClick r:id="rId2" action="ppaction://hlinksldjump"/>
                        </a:rPr>
                        <a:t>TED</a:t>
                      </a:r>
                      <a:r>
                        <a:rPr lang="he-IL" sz="2500" b="1" u="none" strike="noStrike" dirty="0" smtClean="0">
                          <a:effectLst/>
                          <a:hlinkClick r:id="rId2" action="ppaction://hlinksldjump"/>
                        </a:rPr>
                        <a:t> צוותי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 dirty="0" smtClean="0">
                          <a:effectLst/>
                        </a:rPr>
                        <a:t>צוות 1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2171661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 smtClean="0">
                          <a:effectLst/>
                        </a:rPr>
                        <a:t>13:00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 dirty="0" smtClean="0">
                          <a:effectLst/>
                        </a:rPr>
                        <a:t>12:00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u="none" strike="noStrike">
                          <a:effectLst/>
                        </a:rPr>
                        <a:t>הפסקה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u="none" strike="noStrike">
                          <a:effectLst/>
                        </a:rPr>
                        <a:t> </a:t>
                      </a:r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7751807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13:00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חברת סודה </a:t>
                      </a:r>
                      <a:r>
                        <a:rPr lang="he-IL" sz="25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סטרים</a:t>
                      </a:r>
                      <a:r>
                        <a:rPr lang="he-IL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– שילוב בעין הסערה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92058262"/>
                  </a:ext>
                </a:extLst>
              </a:tr>
              <a:tr h="317779"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500" b="1" u="none" strike="noStrike" dirty="0" smtClean="0">
                          <a:effectLst/>
                        </a:rPr>
                        <a:t>COF</a:t>
                      </a:r>
                      <a:r>
                        <a:rPr lang="he-IL" sz="2500" b="1" u="none" strike="noStrike" dirty="0" smtClean="0">
                          <a:effectLst/>
                        </a:rPr>
                        <a:t> </a:t>
                      </a:r>
                      <a:r>
                        <a:rPr lang="he-IL" sz="2500" b="1" u="none" strike="noStrike" dirty="0">
                          <a:effectLst/>
                        </a:rPr>
                        <a:t> 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5364555"/>
                  </a:ext>
                </a:extLst>
              </a:tr>
              <a:tr h="390167">
                <a:tc gridSpan="2"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5358405"/>
                  </a:ext>
                </a:extLst>
              </a:tr>
              <a:tr h="39016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14:00-14:30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הפסקה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8605603"/>
                  </a:ext>
                </a:extLst>
              </a:tr>
              <a:tr h="39016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14:30-15:30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שעת צוות</a:t>
                      </a:r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2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4871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79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628" y="4924"/>
            <a:ext cx="943428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u="sng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TED</a:t>
            </a:r>
            <a:r>
              <a:rPr lang="he-IL" sz="3600" b="1" u="sng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– צוותי: </a:t>
            </a:r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המרחב </a:t>
            </a: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הימי עזה + זירת ים סוף – נדב.</a:t>
            </a:r>
            <a:endParaRPr lang="he-IL" sz="3200" dirty="0"/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 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מרכז </a:t>
            </a: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האנרגיות חלופיות 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אשלים - </a:t>
            </a: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הראל שרעבי.</a:t>
            </a:r>
            <a:endParaRPr lang="he-IL" sz="3200" dirty="0"/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 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מעבר </a:t>
            </a: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צה"ל לנגב – יוסי מצליח.</a:t>
            </a:r>
            <a:endParaRPr lang="he-IL" sz="3200" dirty="0"/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 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מחסני </a:t>
            </a: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הצבה מראש בנגב – מייקל סמית.</a:t>
            </a:r>
            <a:endParaRPr lang="he-IL" sz="3200" dirty="0"/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  </a:t>
            </a:r>
            <a:r>
              <a:rPr lang="he-IL" sz="3200" b="1" dirty="0" err="1">
                <a:solidFill>
                  <a:srgbClr val="000000"/>
                </a:solidFill>
                <a:latin typeface="Trebuchet MS" panose="020B0603020202020204" pitchFamily="34" charset="0"/>
              </a:rPr>
              <a:t>ק.צ.א.א</a:t>
            </a: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. – סימונה הלפרין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אנרגיה מתחדשת ובטחון לאומי – </a:t>
            </a:r>
            <a:r>
              <a:rPr lang="he-IL" sz="32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דוידה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he-IL" sz="32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סלרנו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  <a:endParaRPr lang="he-IL" sz="3200" dirty="0"/>
          </a:p>
        </p:txBody>
      </p:sp>
      <p:sp>
        <p:nvSpPr>
          <p:cNvPr id="3" name="Action Button: Return 2">
            <a:hlinkClick r:id="" action="ppaction://hlinkshowjump?jump=previousslide" highlightClick="1"/>
          </p:cNvPr>
          <p:cNvSpPr/>
          <p:nvPr/>
        </p:nvSpPr>
        <p:spPr>
          <a:xfrm>
            <a:off x="449942" y="6096000"/>
            <a:ext cx="1683658" cy="464457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16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1719262" y="316204"/>
            <a:ext cx="928170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הטעינה יום רביעי – 11.12.19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12289"/>
              </p:ext>
            </p:extLst>
          </p:nvPr>
        </p:nvGraphicFramePr>
        <p:xfrm>
          <a:off x="585382" y="2068814"/>
          <a:ext cx="10415588" cy="30175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046520">
                  <a:extLst>
                    <a:ext uri="{9D8B030D-6E8A-4147-A177-3AD203B41FA5}">
                      <a16:colId xmlns:a16="http://schemas.microsoft.com/office/drawing/2014/main" val="2244597928"/>
                    </a:ext>
                  </a:extLst>
                </a:gridCol>
                <a:gridCol w="3897206">
                  <a:extLst>
                    <a:ext uri="{9D8B030D-6E8A-4147-A177-3AD203B41FA5}">
                      <a16:colId xmlns:a16="http://schemas.microsoft.com/office/drawing/2014/main" val="654406034"/>
                    </a:ext>
                  </a:extLst>
                </a:gridCol>
                <a:gridCol w="3471862">
                  <a:extLst>
                    <a:ext uri="{9D8B030D-6E8A-4147-A177-3AD203B41FA5}">
                      <a16:colId xmlns:a16="http://schemas.microsoft.com/office/drawing/2014/main" val="24763843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bg1"/>
                          </a:solidFill>
                        </a:rPr>
                        <a:t>שעה</a:t>
                      </a: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נושא ההרצאה</a:t>
                      </a:r>
                      <a:endParaRPr lang="he-IL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מעביר</a:t>
                      </a:r>
                      <a:endParaRPr lang="he-IL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8:30-10:00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dirty="0" smtClean="0"/>
                        <a:t>אתגרי הביטחון הלאומי בראי פיקוד דרום</a:t>
                      </a:r>
                      <a:endParaRPr lang="he-IL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 smtClean="0"/>
                        <a:t>מפקד פיקוד</a:t>
                      </a:r>
                      <a:r>
                        <a:rPr lang="he-IL" sz="2400" b="1" baseline="0" dirty="0" smtClean="0"/>
                        <a:t> הדרום</a:t>
                      </a:r>
                      <a:endParaRPr lang="he-IL" sz="2400" b="1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dirty="0" smtClean="0">
                          <a:solidFill>
                            <a:schemeClr val="tx1"/>
                          </a:solidFill>
                        </a:rPr>
                        <a:t>האלוף הרצי</a:t>
                      </a:r>
                      <a:r>
                        <a:rPr lang="he-IL" sz="2400" b="1" baseline="0" dirty="0" smtClean="0">
                          <a:solidFill>
                            <a:schemeClr val="tx1"/>
                          </a:solidFill>
                        </a:rPr>
                        <a:t> הלוי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13:30-15:00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 smtClean="0"/>
                        <a:t>אתגרי הביטחון הלאומי בראי שירות הביטחון הכללי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 smtClean="0"/>
                        <a:t>ראש</a:t>
                      </a:r>
                      <a:r>
                        <a:rPr lang="he-IL" sz="2400" b="1" baseline="0" dirty="0" smtClean="0"/>
                        <a:t> מרחב דרום</a:t>
                      </a:r>
                      <a:endParaRPr lang="he-IL" sz="2400" b="1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2400" b="1" dirty="0" smtClean="0">
                          <a:solidFill>
                            <a:schemeClr val="tx1"/>
                          </a:solidFill>
                        </a:rPr>
                        <a:t>"יניב</a:t>
                      </a:r>
                      <a:r>
                        <a:rPr lang="he-IL" sz="2400" b="1" baseline="0" dirty="0" smtClean="0">
                          <a:solidFill>
                            <a:schemeClr val="tx1"/>
                          </a:solidFill>
                        </a:rPr>
                        <a:t>"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960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6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81735385"/>
              </p:ext>
            </p:extLst>
          </p:nvPr>
        </p:nvGraphicFramePr>
        <p:xfrm>
          <a:off x="2070372" y="90662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653887" y="0"/>
            <a:ext cx="4748284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מהלך הסיור:</a:t>
            </a:r>
            <a:endParaRPr lang="he-IL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283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8146353" y="-64258"/>
            <a:ext cx="341632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</a:t>
            </a:r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767945"/>
              </p:ext>
            </p:extLst>
          </p:nvPr>
        </p:nvGraphicFramePr>
        <p:xfrm>
          <a:off x="400050" y="598491"/>
          <a:ext cx="11563351" cy="5985589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511000">
                  <a:extLst>
                    <a:ext uri="{9D8B030D-6E8A-4147-A177-3AD203B41FA5}">
                      <a16:colId xmlns:a16="http://schemas.microsoft.com/office/drawing/2014/main" val="1492805004"/>
                    </a:ext>
                  </a:extLst>
                </a:gridCol>
                <a:gridCol w="1511000">
                  <a:extLst>
                    <a:ext uri="{9D8B030D-6E8A-4147-A177-3AD203B41FA5}">
                      <a16:colId xmlns:a16="http://schemas.microsoft.com/office/drawing/2014/main" val="1105933502"/>
                    </a:ext>
                  </a:extLst>
                </a:gridCol>
                <a:gridCol w="8541351">
                  <a:extLst>
                    <a:ext uri="{9D8B030D-6E8A-4147-A177-3AD203B41FA5}">
                      <a16:colId xmlns:a16="http://schemas.microsoft.com/office/drawing/2014/main" val="1305873671"/>
                    </a:ext>
                  </a:extLst>
                </a:gridCol>
              </a:tblGrid>
              <a:tr h="289390">
                <a:tc gridSpan="3">
                  <a:txBody>
                    <a:bodyPr/>
                    <a:lstStyle/>
                    <a:p>
                      <a:pPr algn="ctr" rtl="1" fontAlgn="b"/>
                      <a:r>
                        <a:rPr lang="he-IL" sz="3600" u="none" strike="noStrike">
                          <a:effectLst/>
                        </a:rPr>
                        <a:t>לו"ז יום שלישי - 17/12</a:t>
                      </a:r>
                      <a:endParaRPr lang="he-IL" sz="36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010016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07:30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06:30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נסיעה מב"ל-תל נוף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153543540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07:30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איסוף מתל ונוף נסיעה לעלומים, משואות יצחק הישנה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4190112465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במקביל: טיסה מרמת דוד לחצרים והסעה לעלומים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3234027048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09:30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ארוחת בוקר + דברי פתיחה, תצפית גיאוגרפית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3585298785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10:30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09:30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שיחת מפקד אוגדת עזה - אליעזר טולדנו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4078672340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10:45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10:30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מעבר למרכז מורשת בארות יצחק הישנה בעלומים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1258903456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10:45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מיצג מורשת 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193573009"/>
                  </a:ext>
                </a:extLst>
              </a:tr>
              <a:tr h="327372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12:30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הצגת פעילות השירות במרחב עזה דרך מקרה בוחן - מקור שחולץ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4098794748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13:15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12:30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ארוחת צהריים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569347670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14:00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13:15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שיחה עם ראשת הצלב האדום בעזה - אנגלית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1149975650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14:45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14:00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שיחה עם עו"ד פלסטיני מעזה - אנגלית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237816607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15:30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14:45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עיבוד צוותי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3796643797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16:30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15:30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נסיעה לקיבוץ סעד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3899087872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17:30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16:30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סיור בחממות סעד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3185283720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17:30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נסיעה למרכז חוסן שדרות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3706753417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למידה אקטיבית בציוותים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10387396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20:00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שיח עם ראש העיר שדרות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3615190837"/>
                  </a:ext>
                </a:extLst>
              </a:tr>
              <a:tr h="180868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20:45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20:00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נסיעה למסעדה בב"ש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2560200047"/>
                  </a:ext>
                </a:extLst>
              </a:tr>
              <a:tr h="189912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20:45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</a:rPr>
                        <a:t>ארוחת ערב + זמן חופשי / יציאה </a:t>
                      </a:r>
                      <a:r>
                        <a:rPr lang="he-IL" sz="1800" u="none" strike="noStrike" dirty="0" err="1">
                          <a:effectLst/>
                        </a:rPr>
                        <a:t>צוותית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43" marR="9043" marT="9043" marB="0" anchor="b"/>
                </a:tc>
                <a:extLst>
                  <a:ext uri="{0D108BD9-81ED-4DB2-BD59-A6C34878D82A}">
                    <a16:rowId xmlns:a16="http://schemas.microsoft.com/office/drawing/2014/main" val="4281135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22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8120228" y="185573"/>
            <a:ext cx="341632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</a:t>
            </a:r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871761"/>
              </p:ext>
            </p:extLst>
          </p:nvPr>
        </p:nvGraphicFramePr>
        <p:xfrm>
          <a:off x="209549" y="808038"/>
          <a:ext cx="11811001" cy="5552472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543361">
                  <a:extLst>
                    <a:ext uri="{9D8B030D-6E8A-4147-A177-3AD203B41FA5}">
                      <a16:colId xmlns:a16="http://schemas.microsoft.com/office/drawing/2014/main" val="2827127594"/>
                    </a:ext>
                  </a:extLst>
                </a:gridCol>
                <a:gridCol w="1543361">
                  <a:extLst>
                    <a:ext uri="{9D8B030D-6E8A-4147-A177-3AD203B41FA5}">
                      <a16:colId xmlns:a16="http://schemas.microsoft.com/office/drawing/2014/main" val="2426215977"/>
                    </a:ext>
                  </a:extLst>
                </a:gridCol>
                <a:gridCol w="8724279">
                  <a:extLst>
                    <a:ext uri="{9D8B030D-6E8A-4147-A177-3AD203B41FA5}">
                      <a16:colId xmlns:a16="http://schemas.microsoft.com/office/drawing/2014/main" val="2209954380"/>
                    </a:ext>
                  </a:extLst>
                </a:gridCol>
              </a:tblGrid>
              <a:tr h="286453">
                <a:tc gridSpan="3">
                  <a:txBody>
                    <a:bodyPr/>
                    <a:lstStyle/>
                    <a:p>
                      <a:pPr algn="ctr" rtl="1" fontAlgn="b"/>
                      <a:r>
                        <a:rPr lang="he-IL" sz="3200" u="none" strike="noStrike">
                          <a:effectLst/>
                        </a:rPr>
                        <a:t>לו"ז יום רביעי - 18/12</a:t>
                      </a:r>
                      <a:endParaRPr lang="he-IL" sz="32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173393"/>
                  </a:ext>
                </a:extLst>
              </a:tr>
              <a:tr h="187985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600" u="none" strike="noStrike">
                          <a:effectLst/>
                        </a:rPr>
                        <a:t> 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06:45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הסעה מהמלון לבית הלוחם (רשות)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1893967014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08:00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07:00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מד"ס רשות - </a:t>
                      </a:r>
                      <a:r>
                        <a:rPr lang="en-US" sz="1600" u="none" strike="noStrike">
                          <a:effectLst/>
                        </a:rPr>
                        <a:t>GREAT SHAPE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42372998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09:00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08:00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ארוחת בוקר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1189079023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10:00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09:00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נסיעה למצפור קריות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3807420174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10:30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10:00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תצפית וסקירה על מרחב התפר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1538610222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11:00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10:30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נסיעה לחורה/אום אל חיראן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3632080726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11:30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11:00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תצפית וסקירה על קרקעות בסכסוך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3099189205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12:00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11:30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נסיעה ללקיה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1592912337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13:00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12:00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ארוחת צהריים באוהל בדואי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3406557611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14:30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13:00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שיח עם אזרחים בדואים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2112362116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15:15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14:30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עיבוד צוותי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263679260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16:15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15:15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נסיעה לירוחם - מט"ח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2081859479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16:30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16:15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כיבוד והתארגנות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3334739377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17:30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16:30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</a:rPr>
                        <a:t>מפגש אינטראקטיבי וסיור במט"ח </a:t>
                      </a:r>
                      <a:r>
                        <a:rPr lang="he-IL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בשתי קבוצות</a:t>
                      </a:r>
                      <a:endParaRPr lang="he-I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403867193"/>
                  </a:ext>
                </a:extLst>
              </a:tr>
              <a:tr h="187985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17:40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17:30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הפסקה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586157155"/>
                  </a:ext>
                </a:extLst>
              </a:tr>
              <a:tr h="166501"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600" u="none" strike="noStrike">
                          <a:effectLst/>
                        </a:rPr>
                        <a:t>18:30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1600" u="none" strike="noStrike">
                          <a:effectLst/>
                        </a:rPr>
                        <a:t>17:40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u="none" strike="noStrike" dirty="0">
                          <a:effectLst/>
                        </a:rPr>
                        <a:t>מפגשים </a:t>
                      </a:r>
                      <a:r>
                        <a:rPr lang="he-IL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בצוותים מעורבים </a:t>
                      </a:r>
                      <a:r>
                        <a:rPr lang="he-IL" sz="1600" u="none" strike="noStrike" dirty="0">
                          <a:effectLst/>
                        </a:rPr>
                        <a:t>עם אנשי ירוחם ועיבוד צוותי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ctr"/>
                </a:tc>
                <a:extLst>
                  <a:ext uri="{0D108BD9-81ED-4DB2-BD59-A6C34878D82A}">
                    <a16:rowId xmlns:a16="http://schemas.microsoft.com/office/drawing/2014/main" val="3599659799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19:30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18:30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שיחה עם ראשת העיר ירוחם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2153719878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21:00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19:30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נסיעה לדימונה + ארוחת ערב + קבלת חדרים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1163090685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22:00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21:00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>
                          <a:effectLst/>
                        </a:rPr>
                        <a:t>סטנד-אפ הומור שחור - ערב מב"לי במלון דרכים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4128683670"/>
                  </a:ext>
                </a:extLst>
              </a:tr>
              <a:tr h="187985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600" u="none" strike="noStrike">
                          <a:effectLst/>
                        </a:rPr>
                        <a:t> 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600" u="none" strike="noStrike">
                          <a:effectLst/>
                        </a:rPr>
                        <a:t>22:00</a:t>
                      </a:r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u="none" strike="noStrike" dirty="0">
                          <a:effectLst/>
                        </a:rPr>
                        <a:t>יציאה לפאב דימונה למעוניינים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52" marR="8952" marT="8952" marB="0" anchor="b"/>
                </a:tc>
                <a:extLst>
                  <a:ext uri="{0D108BD9-81ED-4DB2-BD59-A6C34878D82A}">
                    <a16:rowId xmlns:a16="http://schemas.microsoft.com/office/drawing/2014/main" val="2430380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47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8146353" y="146386"/>
            <a:ext cx="341632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</a:t>
            </a:r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826505"/>
              </p:ext>
            </p:extLst>
          </p:nvPr>
        </p:nvGraphicFramePr>
        <p:xfrm>
          <a:off x="514350" y="943769"/>
          <a:ext cx="11294269" cy="560641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251057">
                  <a:extLst>
                    <a:ext uri="{9D8B030D-6E8A-4147-A177-3AD203B41FA5}">
                      <a16:colId xmlns:a16="http://schemas.microsoft.com/office/drawing/2014/main" val="1258757392"/>
                    </a:ext>
                  </a:extLst>
                </a:gridCol>
                <a:gridCol w="1251057">
                  <a:extLst>
                    <a:ext uri="{9D8B030D-6E8A-4147-A177-3AD203B41FA5}">
                      <a16:colId xmlns:a16="http://schemas.microsoft.com/office/drawing/2014/main" val="4284610221"/>
                    </a:ext>
                  </a:extLst>
                </a:gridCol>
                <a:gridCol w="3614167">
                  <a:extLst>
                    <a:ext uri="{9D8B030D-6E8A-4147-A177-3AD203B41FA5}">
                      <a16:colId xmlns:a16="http://schemas.microsoft.com/office/drawing/2014/main" val="4173069877"/>
                    </a:ext>
                  </a:extLst>
                </a:gridCol>
                <a:gridCol w="5177988">
                  <a:extLst>
                    <a:ext uri="{9D8B030D-6E8A-4147-A177-3AD203B41FA5}">
                      <a16:colId xmlns:a16="http://schemas.microsoft.com/office/drawing/2014/main" val="1095043787"/>
                    </a:ext>
                  </a:extLst>
                </a:gridCol>
              </a:tblGrid>
              <a:tr h="304800">
                <a:tc gridSpan="4">
                  <a:txBody>
                    <a:bodyPr/>
                    <a:lstStyle/>
                    <a:p>
                      <a:pPr algn="ctr" rtl="1" fontAlgn="b"/>
                      <a:r>
                        <a:rPr lang="he-IL" sz="3200" u="none" strike="noStrike">
                          <a:effectLst/>
                        </a:rPr>
                        <a:t>לו"ז יום חמישי - 19/12</a:t>
                      </a:r>
                      <a:endParaRPr lang="he-IL" sz="32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6816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07:15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06:30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800" u="none" strike="noStrike">
                          <a:effectLst/>
                        </a:rPr>
                        <a:t>יוגלאטיס / ריצה - במדבר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92023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07:15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800" u="none" strike="noStrike">
                          <a:effectLst/>
                        </a:rPr>
                        <a:t>התארגנות וארוחת בוקר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4683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08:30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נסיעה לכור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2263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08:30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כניסה לחדר התדריכים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sng" strike="noStrike">
                          <a:effectLst/>
                        </a:rPr>
                        <a:t>סיור מקביל:</a:t>
                      </a:r>
                      <a:endParaRPr lang="he-IL" sz="1800" b="1" i="0" u="sng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263084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09:45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הרצאת מנהל קמ"ג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נסיעה לרמת חובב - 9:30-10:00</a:t>
                      </a:r>
                      <a:endParaRPr lang="he-IL" sz="18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817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09:45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מעבר למכון א'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סיור מודרך ברמת חובב - 10:00-12:30</a:t>
                      </a:r>
                      <a:endParaRPr lang="he-IL" sz="18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96550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10:00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ביקור במכון - חלוקה לקבוצות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ארוחת צהריים ברמת חובב</a:t>
                      </a:r>
                      <a:endParaRPr lang="he-IL" sz="18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40668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12:00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11:00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ביקור במעבדות תאים חמים -"-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81134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12:30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12:00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מעבר למתחם חדר האוכל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036043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13:30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12:30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ארוחת צהריים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523368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14:00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13:30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</a:rPr>
                        <a:t>יציאה מהכור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800" u="none" strike="noStrike">
                          <a:effectLst/>
                        </a:rPr>
                        <a:t> 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003757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14:30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14:00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800" u="none" strike="noStrike">
                          <a:effectLst/>
                        </a:rPr>
                        <a:t>התכנסות והתפצלות לסיורים - ארומה דימונה: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689646"/>
                  </a:ext>
                </a:extLst>
              </a:tr>
              <a:tr h="190500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16:30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14:30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rtl="1" fontAlgn="ctr"/>
                      <a:r>
                        <a:rPr lang="he-IL" sz="1800" u="none" strike="noStrike">
                          <a:effectLst/>
                        </a:rPr>
                        <a:t>יציאה לסיורי בחירה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</a:rPr>
                        <a:t>יקב יתיר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775365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</a:rPr>
                        <a:t>חוות נאות בודדים בנגב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304418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</a:rPr>
                        <a:t>חוות </a:t>
                      </a:r>
                      <a:r>
                        <a:rPr lang="he-IL" sz="1800" u="none" strike="noStrike" dirty="0" err="1">
                          <a:effectLst/>
                        </a:rPr>
                        <a:t>אורליה</a:t>
                      </a:r>
                      <a:r>
                        <a:rPr lang="he-IL" sz="1800" u="none" strike="noStrike" dirty="0">
                          <a:effectLst/>
                        </a:rPr>
                        <a:t> 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1636092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</a:rPr>
                        <a:t>המערה שבהר - </a:t>
                      </a:r>
                      <a:r>
                        <a:rPr lang="he-IL" sz="1800" u="none" strike="noStrike" dirty="0" err="1">
                          <a:effectLst/>
                        </a:rPr>
                        <a:t>דריג'את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71451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17:30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16:30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800" u="none" strike="noStrike">
                          <a:effectLst/>
                        </a:rPr>
                        <a:t>נסיעה לבסיס נבטים והיערכות לטיסה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65905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19:00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800" u="none" strike="noStrike">
                          <a:effectLst/>
                        </a:rPr>
                        <a:t>18:00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800" u="none" strike="noStrike" dirty="0">
                          <a:effectLst/>
                        </a:rPr>
                        <a:t>טיסה נבטים-תל נוף-רמת דוד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159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47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628" y="4924"/>
            <a:ext cx="943428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he-IL" sz="3600" b="1" u="sng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טיסות ותחבורה – יום שלישי :</a:t>
            </a:r>
            <a:endParaRPr lang="he-IL" sz="3600" b="1" u="sng" dirty="0" smtClean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צפוניים – חניית רכבים ברמת דוד.</a:t>
            </a:r>
            <a:r>
              <a:rPr lang="en-US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/>
            </a:r>
            <a:br>
              <a:rPr lang="en-US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טיסה רמת דוד – חצרים.</a:t>
            </a:r>
            <a:r>
              <a:rPr lang="en-US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/>
            </a:r>
            <a:br>
              <a:rPr lang="en-US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הסעה חצרים-עלומים.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דרומיים –חניית רכבים בחצרים.</a:t>
            </a:r>
            <a:r>
              <a:rPr lang="en-US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/>
            </a:r>
            <a:br>
              <a:rPr lang="en-US" sz="3200" b="1" dirty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he-IL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מצטרפים להסעה מחצרים.</a:t>
            </a:r>
            <a:endParaRPr lang="he-IL" sz="3200" dirty="0"/>
          </a:p>
          <a:p>
            <a:pPr marL="514350" indent="-51435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מרכז – חניית רכבים </a:t>
            </a:r>
            <a:r>
              <a:rPr lang="he-IL" sz="32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במב"ל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/תל נוף.</a:t>
            </a:r>
            <a:r>
              <a:rPr lang="en-US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/>
            </a:r>
            <a:br>
              <a:rPr lang="en-US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</a:b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הסעה – </a:t>
            </a:r>
            <a:r>
              <a:rPr lang="he-IL" sz="3200" b="1" dirty="0" err="1" smtClean="0">
                <a:solidFill>
                  <a:srgbClr val="000000"/>
                </a:solidFill>
                <a:latin typeface="Trebuchet MS" panose="020B0603020202020204" pitchFamily="34" charset="0"/>
              </a:rPr>
              <a:t>מב"ל</a:t>
            </a:r>
            <a:r>
              <a:rPr lang="he-IL" sz="3200" b="1" dirty="0" smtClean="0">
                <a:solidFill>
                  <a:srgbClr val="000000"/>
                </a:solidFill>
                <a:latin typeface="Trebuchet MS" panose="020B0603020202020204" pitchFamily="34" charset="0"/>
              </a:rPr>
              <a:t>-תל נוף-עלומים.</a:t>
            </a:r>
          </a:p>
        </p:txBody>
      </p:sp>
    </p:spTree>
    <p:extLst>
      <p:ext uri="{BB962C8B-B14F-4D97-AF65-F5344CB8AC3E}">
        <p14:creationId xmlns:p14="http://schemas.microsoft.com/office/powerpoint/2010/main" val="1257475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4771</TotalTime>
  <Words>704</Words>
  <Application>Microsoft Office PowerPoint</Application>
  <PresentationFormat>Widescreen</PresentationFormat>
  <Paragraphs>277</Paragraphs>
  <Slides>13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David</vt:lpstr>
      <vt:lpstr>Gisha</vt:lpstr>
      <vt:lpstr>Tahoma</vt:lpstr>
      <vt:lpstr>Trebuchet MS</vt:lpstr>
      <vt:lpstr>Wingdings 3</vt:lpstr>
      <vt:lpstr>Facet</vt:lpstr>
      <vt:lpstr>"כי מדרום תפתח הטובה"(אברהם זיגמן – להקת פיקוד הדרום)  סיור דרום – עדכונים למליאה 17-19/12/2019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u23974</cp:lastModifiedBy>
  <cp:revision>177</cp:revision>
  <dcterms:created xsi:type="dcterms:W3CDTF">2018-08-28T16:49:27Z</dcterms:created>
  <dcterms:modified xsi:type="dcterms:W3CDTF">2019-12-09T19:26:55Z</dcterms:modified>
</cp:coreProperties>
</file>