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7" r:id="rId2"/>
    <p:sldId id="329" r:id="rId3"/>
    <p:sldId id="330" r:id="rId4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671469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מדינית-ביטחונית</a:t>
            </a:r>
            <a:endParaRPr lang="he-IL" sz="5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הסימולציה המדינית-ביטחונית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מועדים: 23-25 פברואר 2020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מוביל: אל"מ (מיל') יהודה יוחננוף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נושא: הסכסוך הישראלי-פלשתיני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מתכונת: תרגול גישת העיצוב (במסגרת התחום האסטרטגי)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להחלטה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519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שימור/שינוי נושא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מנהלת אל מול </a:t>
            </a:r>
            <a:r>
              <a:rPr lang="he-IL" sz="2700" dirty="0" err="1" smtClean="0"/>
              <a:t>יצוג</a:t>
            </a:r>
            <a:r>
              <a:rPr lang="he-IL" sz="2700" dirty="0" smtClean="0"/>
              <a:t> גדול יותר של שחקנים ע"י קבוצות משתתפים (כיתה גדולה יותר)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תכנית טעינה – דגש גדול יותר על טעינות במליאה (מזה"ת) על חשבון טעינות בקבוצות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מטלת סיכום – במסגרת שיעורי האסטרטגיה (דימה ואלוף)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10998</TotalTime>
  <Words>85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הסימולציה המדינית-ביטחונית</vt:lpstr>
      <vt:lpstr>סוגיות להחלטה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424</cp:revision>
  <cp:lastPrinted>2019-08-30T14:02:34Z</cp:lastPrinted>
  <dcterms:created xsi:type="dcterms:W3CDTF">2017-08-17T05:53:13Z</dcterms:created>
  <dcterms:modified xsi:type="dcterms:W3CDTF">2020-08-17T06:21:39Z</dcterms:modified>
</cp:coreProperties>
</file>