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7" r:id="rId2"/>
    <p:sldId id="341" r:id="rId3"/>
    <p:sldId id="363" r:id="rId4"/>
    <p:sldId id="364" r:id="rId5"/>
    <p:sldId id="361" r:id="rId6"/>
    <p:sldId id="349" r:id="rId7"/>
    <p:sldId id="362" r:id="rId8"/>
    <p:sldId id="329" r:id="rId9"/>
    <p:sldId id="350" r:id="rId10"/>
    <p:sldId id="351" r:id="rId11"/>
    <p:sldId id="352" r:id="rId12"/>
    <p:sldId id="355" r:id="rId13"/>
    <p:sldId id="360" r:id="rId14"/>
    <p:sldId id="365" r:id="rId15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מזרח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5081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45695" y="1797497"/>
            <a:ext cx="11200185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מעבדה לאומית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Lawrence Berkeley National Lab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של נאס"א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 AMES Research Center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 המחקר בתחום רשתות חברתיות/סייבר באונ' סטנפורד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כלכלה/טכנולוגיה – עמק הסיליקון (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טוויטר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en-US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Symantech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</a:t>
            </a:r>
            <a:r>
              <a:rPr 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פייסבוק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ועוד)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- חברת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סיילס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פורס, מרכז המחקר של 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WEF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משטרת אוקלנד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מפגש במרכז קהילתי יהודי/ישראל הנמצא בעמק הסיליקון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יהדות - בכירים בקהילה היהודית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ובאיפאק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, קרן קורת/בקר התומכת בישראל </a:t>
            </a: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26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928835" y="1843619"/>
            <a:ext cx="10372713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חברה/בטחון - גבול טקסס מקסיקו (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Rio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Grande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אוסטין -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Department of Public Safety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(יישום מדיניות הגנה על הגבולות)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הגנה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לאומית/טכנולוגיה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–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לוקהיד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מרטין (יצרנית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F35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), </a:t>
            </a:r>
            <a:r>
              <a:rPr lang="en-US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NASA</a:t>
            </a:r>
            <a:endParaRPr 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אנרגיה – בירת הגז והנפט (מטה חברת נובל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אנרג'י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– העולם </a:t>
            </a:r>
            <a:r>
              <a:rPr lang="he-IL" sz="23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האוונגליסטי</a:t>
            </a:r>
            <a:r>
              <a:rPr 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(מגה כנסיות)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118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השני – ניו יורק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19-20.6.2020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896011" y="2372902"/>
            <a:ext cx="10277856" cy="3604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התכנסות בחמישי בערב לעיבוד במליאה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שישי: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או"ם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 (וול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סטריט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)? תקשורת (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בלומברג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)?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פאנל יהדות ארה"ב </a:t>
            </a:r>
          </a:p>
          <a:p>
            <a:pPr marL="91440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ארוחת ערב בבית הכנסת 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שבת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חופשית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2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השלישי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וושינגטון</a:t>
            </a:r>
            <a:b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21-25.6.2020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421" y="2011123"/>
            <a:ext cx="10149333" cy="8034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מעבר מניו יורק לוושינגטון ביום </a:t>
            </a:r>
            <a:r>
              <a:rPr 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ראשון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ראשון בערב - סיור 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אנדרטאות –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שגריר/סגן, נספח הגנה</a:t>
            </a:r>
            <a:endParaRPr lang="en-US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קונגרס, כולל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אייפק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מחלקת המדינה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מפגש ב 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NSC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/בלייר האוס?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פיצול במכוני מחקר – וושינגטון/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ברוקינגס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קארנגי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/</a:t>
            </a:r>
            <a:r>
              <a:rPr lang="en-US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American enterprise </a:t>
            </a:r>
            <a:r>
              <a:rPr lang="en-US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institue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בית הקברות </a:t>
            </a:r>
            <a:r>
              <a:rPr 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בארלינגטון</a:t>
            </a: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?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משחק בייסבול?</a:t>
            </a:r>
            <a:endParaRPr 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2049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לדיון והחלטה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27" y="1659433"/>
            <a:ext cx="10149333" cy="718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sz="2300" dirty="0" smtClean="0"/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כמות ומדינות היעד לחלק המפוצל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שאלת/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המחקר לכל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יעד מפוצל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יסודות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האמריקאיים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או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מחקר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ממוקדת הרלבנטית ליעד (לימוד "אמריקה האחרת")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מנגנון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לשיבוץ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ומדריכים מלווים לחלק המפוצל (צוותים אורגניים?)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3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3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3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3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3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475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077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760950"/>
            <a:ext cx="10255951" cy="8056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3 שש"ס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עונת ההתמחות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סיום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תחום האסטרטגיה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000" b="1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היבנות על מתודת הלימוד של סיור אירופה: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ציוותים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(ארבעה לפחות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</a:t>
            </a: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מחקר ממוקדות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משתתפים (צוות מוביל) – הכנה וסיור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שיתוף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בידע ואינטגרציה בין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הקבוצות בתום הסיור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925072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חשיפה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לתרבות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לא מערבית</a:t>
            </a: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תפיסת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של שחקנים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מרכזיים במערכת הבינ"ל המתאפיינים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בתרבות וחשיבה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אסטרטגית "אחרת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" (שאלה ראשית זהה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לכל היעדים)</a:t>
            </a: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מיקוד באתגר </a:t>
            </a:r>
            <a:r>
              <a:rPr lang="he-IL" altLang="he-IL" sz="22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עימו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מתמודדת מדינת היעד (שאלה/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משנה שונה/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ות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לכל יעד)</a:t>
            </a:r>
            <a:endParaRPr lang="he-IL" alt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06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312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חלופות לדיון והחלטה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89" y="51635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09" y="1772670"/>
            <a:ext cx="10255951" cy="747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מדינות היעד: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שלוש מעצמות: רוסיה, סין, הודו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ארבע מדינות: רוסיה, סין, הודו, קוריאה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חמש מדינות: רוסיה, סין, הודו, קוריאה, יפן/סינגפור/אחרת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שאלות המחקר המשניות: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"הכתבה" של יסוד </a:t>
            </a:r>
            <a:r>
              <a:rPr lang="he-IL" altLang="he-IL" sz="21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הבטל"מ</a:t>
            </a: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המוביל בכל יעד ומתן בחירה לשאלה הממוקדת</a:t>
            </a:r>
          </a:p>
          <a:p>
            <a:pPr marL="1314450" lvl="2" indent="-457200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בחירת משתתפים של אתגר </a:t>
            </a:r>
            <a:r>
              <a:rPr lang="he-IL" altLang="he-IL" sz="21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בטל"מי</a:t>
            </a: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עכשווי</a:t>
            </a:r>
          </a:p>
          <a:p>
            <a:pPr marL="914400" lvl="1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he-IL" altLang="he-IL" sz="21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מנגנון לשיבוץ משתתפים ומדריכים מלווים</a:t>
            </a:r>
            <a:endParaRPr lang="he-IL" altLang="he-IL" sz="21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Courier New" pitchFamily="49" charset="0"/>
              <a:buChar char="o"/>
            </a:pPr>
            <a:endParaRPr lang="he-IL" altLang="he-IL" sz="21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he-IL" sz="21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1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1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1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1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1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1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1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76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508926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הרעיון המארגן לסיור 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ארה"ב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דצמבר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00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134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רעיון מארגן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63003"/>
            <a:ext cx="10255951" cy="634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קורס אקדמי המקנה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3 שש"ס</a:t>
            </a:r>
            <a:endParaRPr 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עיתוי הסיור: 14-25 ביוני 2020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מתודת הלימוד:</a:t>
            </a: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ראשון: פיצול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לקבוצות</a:t>
            </a:r>
            <a:endParaRPr 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שני: ניו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יורק (מליאה ופיצול)</a:t>
            </a:r>
            <a:endParaRPr lang="he-IL" sz="22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>
              <a:lnSpc>
                <a:spcPct val="150000"/>
              </a:lnSpc>
              <a:buFont typeface="Courier New" pitchFamily="49" charset="0"/>
              <a:buChar char="o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חלק שלישי: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וושינגטון (מליאה ופיצול)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76090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657" y="1678889"/>
            <a:ext cx="10255951" cy="684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הממסד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האמריקאי, המערכת הפוליטית והגופים המשתתפים בעיצוב ויישום אסטרטגיית הביטחון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סוגיות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במדיניות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החוץ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והביטחון האמריקאית,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בדגש על </a:t>
            </a:r>
            <a:r>
              <a:rPr lang="he-IL" altLang="he-IL" sz="22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המזה"ת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הסוגיות העיקריות ביחסי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ישראל-ארה"ב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יהדות ארה"ב,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אתגריה המרכזיים והקשר </a:t>
            </a: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ישראל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מרכיבים מרכזיים במורשת ובתרבות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האמריקאית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מגמות בכלכלה ובחברה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בארה"ב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הכרת ארה"ב כמרכז גלובלי בתחום </a:t>
            </a:r>
            <a:r>
              <a:rPr lang="he-IL" alt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המדיני, הכלכלי והטכנולוגי</a:t>
            </a:r>
            <a:endParaRPr lang="en-US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8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77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החלק הרא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שון</a:t>
            </a:r>
            <a:b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15-18.6.2020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503186"/>
            <a:ext cx="9745978" cy="51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פיצול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לקבוצות: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סן פרנסיסקו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יוסטון</a:t>
            </a:r>
          </a:p>
          <a:p>
            <a:pPr marL="1200150" lvl="1" indent="-4572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מיאמי/אטלנטה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שיקגו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993737"/>
            <a:ext cx="9745978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פגישת עם ראש העיר רם עמנואל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אוניברסיטה של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מכון מחקר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Global Council Affairs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חברה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שכונות עוני ופשיעה בדרום שיקאגו, משטרת 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כלכלה </a:t>
            </a:r>
            <a:r>
              <a:rPr lang="en-US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בורסה, תעשיות, מרכזים לוגיסטיים, תעשיית פלדה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פרברים מחוץ לשיקאגו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פדרציה יהודית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14795</TotalTime>
  <Words>593</Words>
  <Application>Microsoft Office PowerPoint</Application>
  <PresentationFormat>מותאם אישית</PresentationFormat>
  <Paragraphs>153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המכללה לביטחון לאומי – מחזור מ"ז</vt:lpstr>
      <vt:lpstr>רעיון מארגן</vt:lpstr>
      <vt:lpstr>מטרות הסיור</vt:lpstr>
      <vt:lpstr>חלופות לדיון והחלטה</vt:lpstr>
      <vt:lpstr>המכללה לביטחון לאומי – מחזור מ"ז</vt:lpstr>
      <vt:lpstr>רעיון מארגן</vt:lpstr>
      <vt:lpstr>מטרות הסיור</vt:lpstr>
      <vt:lpstr>החלק הראשון 15-18.6.2020</vt:lpstr>
      <vt:lpstr>שיקגו</vt:lpstr>
      <vt:lpstr>סן פרנסיסקו</vt:lpstr>
      <vt:lpstr>יוסטון</vt:lpstr>
      <vt:lpstr>החלק השני – ניו יורק 19-20.6.2020</vt:lpstr>
      <vt:lpstr>החלק השלישי – וושינגטון 21-25.6.2020</vt:lpstr>
      <vt:lpstr>לדיון והחלטה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418</cp:revision>
  <cp:lastPrinted>2019-09-04T04:53:51Z</cp:lastPrinted>
  <dcterms:created xsi:type="dcterms:W3CDTF">2017-08-17T05:53:13Z</dcterms:created>
  <dcterms:modified xsi:type="dcterms:W3CDTF">2019-11-29T14:11:18Z</dcterms:modified>
</cp:coreProperties>
</file>