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7" r:id="rId2"/>
    <p:sldId id="341" r:id="rId3"/>
    <p:sldId id="363" r:id="rId4"/>
    <p:sldId id="364" r:id="rId5"/>
    <p:sldId id="361" r:id="rId6"/>
    <p:sldId id="349" r:id="rId7"/>
    <p:sldId id="362" r:id="rId8"/>
    <p:sldId id="329" r:id="rId9"/>
    <p:sldId id="350" r:id="rId10"/>
    <p:sldId id="351" r:id="rId11"/>
    <p:sldId id="352" r:id="rId12"/>
    <p:sldId id="355" r:id="rId13"/>
    <p:sldId id="360" r:id="rId14"/>
    <p:sldId id="365" r:id="rId15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ב'/כסלו/תש"פ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ב'/כסלו/תש"פ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=""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הרעיון המארגן לסיור מזרח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דצמבר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45695" y="1797497"/>
            <a:ext cx="11200185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מעבדה לאומית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Lawrence Berkeley National Lab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 המחקר של נאס"א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NASA AMES Research Center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 המחקר בתחום רשתות חברתיות/סייבר באונ' סטנפורד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כלכלה/טכנולוגיה – עמק הסיליקון (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טוויטר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en-US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Symantech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פייסבוק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ועוד)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- חברת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סיילס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פורס, מרכז המחקר של ה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WEF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– משטרת אוקלנד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מפגש במרכז קהילתי יהודי/ישראל הנמצא בעמק הסיליקון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יהדות - בכירים בקהילה היהודית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ובאיפאק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קרן קורת/בקר התומכת בישראל 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843619"/>
            <a:ext cx="10372713" cy="3300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חברה/בטחון - גבול טקסס מקסיקו (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Rio Grande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), אוסטין -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Department of Public Safety 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(יישום מדיניות הגנה על הגבולות)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הגנה לאומית/טכנולוגיה – </a:t>
            </a:r>
            <a:r>
              <a:rPr lang="he-IL" sz="23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לוקהיד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מרטין (יצרנית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F35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),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NASA</a:t>
            </a:r>
            <a:endParaRPr 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אנרגיה – בירת הגז והנפט (מטה חברת נובל </a:t>
            </a:r>
            <a:r>
              <a:rPr lang="he-IL" sz="23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אנרג'י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– העולם </a:t>
            </a:r>
            <a:r>
              <a:rPr lang="he-IL" sz="23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האוונגליסטי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(מגה כנסיות)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118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השני – ניו יורק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19-20.6.2020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96011" y="2372902"/>
            <a:ext cx="1027785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התכנסות בחמישי בערב לעיבוד במליאה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שישי:</a:t>
            </a: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או"ם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 (וול 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סטריט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),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 (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בלומברג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פאנל יהדות ארה"ב </a:t>
            </a: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ארוחת ערב בבית הכנסת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שבת חופשית</a:t>
            </a:r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השלישי – וושינגטון</a:t>
            </a:r>
            <a:b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21-25.6.2020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421" y="2011123"/>
            <a:ext cx="10149333" cy="8034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מעבר מניו יורק לוושינגטון ביום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ראשון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ראשון בערב - סיור אנדרטאות –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National 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שגריר/סגן, נספח הגנה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קונגרס, כולל 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אייפק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מחלקת המדינה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 ב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NSC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/בלייר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האוס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פיצול במכוני מחקר – וושינגטון/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ברוקינגס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קארנגי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American enterprise </a:t>
            </a:r>
            <a:r>
              <a:rPr lang="en-US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institue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בית הקברות </a:t>
            </a:r>
            <a:r>
              <a:rPr 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בארלינגטון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>
                <a:latin typeface="Levenim MT" panose="02010502060101010101" pitchFamily="2" charset="-79"/>
                <a:cs typeface="Levenim MT" panose="02010502060101010101" pitchFamily="2" charset="-79"/>
              </a:rPr>
              <a:t>משחק </a:t>
            </a:r>
            <a:r>
              <a:rPr lang="he-IL" sz="2200" smtClean="0">
                <a:latin typeface="Levenim MT" panose="02010502060101010101" pitchFamily="2" charset="-79"/>
                <a:cs typeface="Levenim MT" panose="02010502060101010101" pitchFamily="2" charset="-79"/>
              </a:rPr>
              <a:t>בייסבול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לדיון והחלטה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327" y="1659433"/>
            <a:ext cx="10149333" cy="718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כמות ומדינות היעד לחלק המפוצל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שאלת/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ות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המחקר לכל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יעד מפוצל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יסודות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הבטל"מ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האמריקאיים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או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שאלת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מחקר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ממוקדת הרלבנטית ליעד (לימוד "אמריקה האחרת")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מנגנון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לשיבוץ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ומדריכים מלווים לחלק המפוצל (צוותים אורגניים?)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475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רעיון מארגן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8056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קורס אקדמי המקנה 3 שש"ס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b="1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עיתוי הסיור: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סיום עונת ההתמחות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סיום לימוד תחום האסטרטגיה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b="1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היבנות על מתודת הלימוד של סיור אירופה: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ציוותים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(ארבעה לפחות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</a:t>
            </a: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שאלות מחקר ממוקדות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משתתפים (צוות מוביל) – הכנה וסיור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שיתוף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בידע ואינטגרציה בין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הקבוצות בתום הסיור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312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925072"/>
            <a:ext cx="10255951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חשיפה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לתרבות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לא מערבית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תפיסת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הבטחון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הלאומי של שחקנים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מרכזיים במערכת הבינ"ל המתאפיינים בתרבות וחשיבה אסטרטגית "אחרת" (שאלה ראשית זהה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לכל היעדים)</a:t>
            </a: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מיקוד באתגר </a:t>
            </a:r>
            <a:r>
              <a:rPr lang="he-IL" alt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בטל"מי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עכשווי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עימו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מתמודדת מדינת היעד (שאלה/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ות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משנה שונה/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ות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לכל יעד)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4061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312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חלופות לדיון והחלטה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689" y="516354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209" y="1772670"/>
            <a:ext cx="10255951" cy="759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עיתוי הסיור: דחיה מ 3-7.5 ל- 10-14.5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מדינות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היעד: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שלוש מעצמות: רוסיה, סין, הודו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ארבע מדינות: רוסיה, סין, הודו, קוריאה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חמש מדינות: רוסיה, סין, הודו, קוריאה, יפן/סינגפור/אחרת</a:t>
            </a:r>
          </a:p>
          <a:p>
            <a:pPr marL="914400" lvl="1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שאלות המחקר המשניות: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"הכתבה" של יסוד </a:t>
            </a:r>
            <a:r>
              <a:rPr lang="he-IL" altLang="he-IL" sz="20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הבטל"מ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המוביל בכל יעד ומתן בחירה לשאלה הממוקדת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בחירת משתתפים של אתגר </a:t>
            </a:r>
            <a:r>
              <a:rPr lang="he-IL" altLang="he-IL" sz="20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בטל"מי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עכשווי</a:t>
            </a:r>
          </a:p>
          <a:p>
            <a:pPr marL="914400" lvl="1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מנגנון לשיבוץ משתתפים ומדריכים מלווים</a:t>
            </a:r>
          </a:p>
          <a:p>
            <a:pPr marL="914400" lvl="1" indent="-457200" algn="just">
              <a:lnSpc>
                <a:spcPct val="150000"/>
              </a:lnSpc>
              <a:buFont typeface="Courier New" pitchFamily="49" charset="0"/>
              <a:buChar char="o"/>
            </a:pPr>
            <a:endParaRPr lang="he-IL" altLang="he-IL" sz="20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76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=""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הרעיון המארגן לסיור 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דצמבר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1009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רעיון מארגן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קורס אקדמי המקנה 3 שש"ס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עיתוי הסיור: 14-25 ביוני 2020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מתודת הלימוד:</a:t>
            </a:r>
          </a:p>
          <a:p>
            <a:pPr marL="1200150" lvl="1" indent="-457200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ראשון: פיצול לקבוצות</a:t>
            </a:r>
          </a:p>
          <a:p>
            <a:pPr marL="1200150" lvl="1" indent="-457200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שני: ניו יורק (מליאה ופיצול)</a:t>
            </a:r>
          </a:p>
          <a:p>
            <a:pPr marL="1200150" lvl="1" indent="-457200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שלישי: וושינגטון (מליאה ופיצול)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684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הממסד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האמריקאי, המערכת הפוליטית והגופים המשתתפים בעיצוב ויישום אסטרטגיית הביטחון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סוגיות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במדיניות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החוץ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והביטחון האמריקאית,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בדגש על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המזה"ת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הסוגיות העיקריות ביחסי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ישראל-ארה"ב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יהדות ארה"ב,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אתגריה המרכזיים והקשר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מרכיבים מרכזיים במורשת ובתרבות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מגמות בכלכלה ובחברה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ארה"ב כמרכז גלובלי בתחום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המדיני, הכלכלי והטכנולוגי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8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77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הרא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שון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15-18.6.2020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503186"/>
            <a:ext cx="9745978" cy="512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פיצול לקבוצות: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מיאמי/אטלנטה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=""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פגישת עם ראש העיר רם עמנואל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אוניברסיטה של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מכון מחקר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Global Council Affairs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שכונות עוני ופשיעה בדרום שיקאגו, משטרת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בורסה, תעשיות, מרכזים לוגיסטיים, תעשיית פלדה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פרברים מחוץ לשיקאגו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פדרציה יהודית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14804</TotalTime>
  <Words>598</Words>
  <Application>Microsoft Office PowerPoint</Application>
  <PresentationFormat>מותאם אישית</PresentationFormat>
  <Paragraphs>154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ערכת נושא Office</vt:lpstr>
      <vt:lpstr>המכללה לביטחון לאומי – מחזור מ"ז</vt:lpstr>
      <vt:lpstr>רעיון מארגן</vt:lpstr>
      <vt:lpstr>מטרות הסיור</vt:lpstr>
      <vt:lpstr>חלופות לדיון והחלטה</vt:lpstr>
      <vt:lpstr>המכללה לביטחון לאומי – מחזור מ"ז</vt:lpstr>
      <vt:lpstr>רעיון מארגן</vt:lpstr>
      <vt:lpstr>מטרות הסיור</vt:lpstr>
      <vt:lpstr>החלק הראשון 15-18.6.2020</vt:lpstr>
      <vt:lpstr>שיקגו</vt:lpstr>
      <vt:lpstr>סן פרנסיסקו</vt:lpstr>
      <vt:lpstr>יוסטון</vt:lpstr>
      <vt:lpstr>החלק השני – ניו יורק 19-20.6.2020</vt:lpstr>
      <vt:lpstr>החלק השלישי – וושינגטון 21-25.6.2020</vt:lpstr>
      <vt:lpstr>לדיון והחלטה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Int</cp:lastModifiedBy>
  <cp:revision>422</cp:revision>
  <cp:lastPrinted>2019-09-04T04:53:51Z</cp:lastPrinted>
  <dcterms:created xsi:type="dcterms:W3CDTF">2017-08-17T05:53:13Z</dcterms:created>
  <dcterms:modified xsi:type="dcterms:W3CDTF">2019-11-30T08:34:53Z</dcterms:modified>
</cp:coreProperties>
</file>