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56" r:id="rId1"/>
  </p:sldMasterIdLst>
  <p:notesMasterIdLst>
    <p:notesMasterId r:id="rId26"/>
  </p:notesMasterIdLst>
  <p:sldIdLst>
    <p:sldId id="257" r:id="rId2"/>
    <p:sldId id="258" r:id="rId3"/>
    <p:sldId id="259" r:id="rId4"/>
    <p:sldId id="266" r:id="rId5"/>
    <p:sldId id="289" r:id="rId6"/>
    <p:sldId id="290" r:id="rId7"/>
    <p:sldId id="303" r:id="rId8"/>
    <p:sldId id="308" r:id="rId9"/>
    <p:sldId id="294" r:id="rId10"/>
    <p:sldId id="304" r:id="rId11"/>
    <p:sldId id="301" r:id="rId12"/>
    <p:sldId id="270" r:id="rId13"/>
    <p:sldId id="261" r:id="rId14"/>
    <p:sldId id="267" r:id="rId15"/>
    <p:sldId id="291" r:id="rId16"/>
    <p:sldId id="271" r:id="rId17"/>
    <p:sldId id="292" r:id="rId18"/>
    <p:sldId id="302" r:id="rId19"/>
    <p:sldId id="293" r:id="rId20"/>
    <p:sldId id="273" r:id="rId21"/>
    <p:sldId id="298" r:id="rId22"/>
    <p:sldId id="305" r:id="rId23"/>
    <p:sldId id="306" r:id="rId24"/>
    <p:sldId id="30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43702-BC50-4A45-8BEB-75BF879F3900}" type="doc">
      <dgm:prSet loTypeId="urn:microsoft.com/office/officeart/2005/8/layout/process3" loCatId="process" qsTypeId="urn:microsoft.com/office/officeart/2005/8/quickstyle/3d2" qsCatId="3D" csTypeId="urn:microsoft.com/office/officeart/2005/8/colors/accent1_2" csCatId="accent1" phldr="1"/>
      <dgm:spPr/>
    </dgm:pt>
    <dgm:pt modelId="{FD2EC86D-3502-44A7-B1DF-19C4CDEAED1E}">
      <dgm:prSet phldrT="[Text]"/>
      <dgm:spPr/>
      <dgm:t>
        <a:bodyPr/>
        <a:lstStyle/>
        <a:p>
          <a:r>
            <a:rPr lang="he-IL" dirty="0" smtClean="0"/>
            <a:t>יום חמישי 5/12/19</a:t>
          </a:r>
          <a:endParaRPr lang="en-US" dirty="0"/>
        </a:p>
      </dgm:t>
    </dgm:pt>
    <dgm:pt modelId="{2126888A-1CB7-488A-84CA-8662C55C7184}" type="parTrans" cxnId="{4351F266-5FB6-4707-AECD-946A7EB2AE0C}">
      <dgm:prSet/>
      <dgm:spPr/>
      <dgm:t>
        <a:bodyPr/>
        <a:lstStyle/>
        <a:p>
          <a:endParaRPr lang="en-US"/>
        </a:p>
      </dgm:t>
    </dgm:pt>
    <dgm:pt modelId="{7D3062A7-D141-4E80-8FFC-81F1C3C8C753}" type="sibTrans" cxnId="{4351F266-5FB6-4707-AECD-946A7EB2AE0C}">
      <dgm:prSet/>
      <dgm:spPr/>
      <dgm:t>
        <a:bodyPr/>
        <a:lstStyle/>
        <a:p>
          <a:endParaRPr lang="en-US"/>
        </a:p>
      </dgm:t>
    </dgm:pt>
    <dgm:pt modelId="{016A28ED-1677-4425-90E5-E6FC35753D02}">
      <dgm:prSet phldrT="[Text]"/>
      <dgm:spPr/>
      <dgm:t>
        <a:bodyPr/>
        <a:lstStyle/>
        <a:p>
          <a:r>
            <a:rPr lang="he-IL" dirty="0" smtClean="0"/>
            <a:t>יום רביעי 11/12/19</a:t>
          </a:r>
          <a:endParaRPr lang="en-US" dirty="0"/>
        </a:p>
      </dgm:t>
    </dgm:pt>
    <dgm:pt modelId="{C784B13C-9AA3-410F-9F64-8C09FF1ACCC7}" type="parTrans" cxnId="{FE611A1A-8CE6-48C2-9B27-757712F2D4DD}">
      <dgm:prSet/>
      <dgm:spPr/>
      <dgm:t>
        <a:bodyPr/>
        <a:lstStyle/>
        <a:p>
          <a:endParaRPr lang="en-US"/>
        </a:p>
      </dgm:t>
    </dgm:pt>
    <dgm:pt modelId="{55667A26-EA95-437C-AC00-73E0CBA91AFD}" type="sibTrans" cxnId="{FE611A1A-8CE6-48C2-9B27-757712F2D4DD}">
      <dgm:prSet/>
      <dgm:spPr/>
      <dgm:t>
        <a:bodyPr/>
        <a:lstStyle/>
        <a:p>
          <a:endParaRPr lang="en-US"/>
        </a:p>
      </dgm:t>
    </dgm:pt>
    <dgm:pt modelId="{B6E4FB78-2BBD-4ACD-83F8-37C651A03A00}">
      <dgm:prSet phldrT="[Text]"/>
      <dgm:spPr/>
      <dgm:t>
        <a:bodyPr/>
        <a:lstStyle/>
        <a:p>
          <a:r>
            <a:rPr lang="he-IL" dirty="0" smtClean="0"/>
            <a:t>יום חמישי 12/12/19</a:t>
          </a:r>
          <a:endParaRPr lang="en-US" dirty="0"/>
        </a:p>
      </dgm:t>
    </dgm:pt>
    <dgm:pt modelId="{1A1EC996-AFD1-43B9-AEBB-F3597754A8CA}" type="parTrans" cxnId="{BBB11934-84A7-487E-B29A-4B7223B3B633}">
      <dgm:prSet/>
      <dgm:spPr/>
      <dgm:t>
        <a:bodyPr/>
        <a:lstStyle/>
        <a:p>
          <a:endParaRPr lang="en-US"/>
        </a:p>
      </dgm:t>
    </dgm:pt>
    <dgm:pt modelId="{DBB6B47C-6650-49E4-9867-8A1809E155BA}" type="sibTrans" cxnId="{BBB11934-84A7-487E-B29A-4B7223B3B633}">
      <dgm:prSet/>
      <dgm:spPr/>
      <dgm:t>
        <a:bodyPr/>
        <a:lstStyle/>
        <a:p>
          <a:endParaRPr lang="en-US"/>
        </a:p>
      </dgm:t>
    </dgm:pt>
    <dgm:pt modelId="{8C481829-E088-4063-8380-2784B097F0E7}">
      <dgm:prSet phldrT="[Text]"/>
      <dgm:spPr/>
      <dgm:t>
        <a:bodyPr/>
        <a:lstStyle/>
        <a:p>
          <a:r>
            <a:rPr lang="he-IL" dirty="0" smtClean="0"/>
            <a:t>סקירת הסיור</a:t>
          </a:r>
          <a:endParaRPr lang="en-US" dirty="0"/>
        </a:p>
      </dgm:t>
    </dgm:pt>
    <dgm:pt modelId="{67B9C2D8-962D-4B54-A31B-81C9A1C3284E}" type="parTrans" cxnId="{EFFDD9D6-D6B2-4615-B21E-3663274ACCC4}">
      <dgm:prSet/>
      <dgm:spPr/>
      <dgm:t>
        <a:bodyPr/>
        <a:lstStyle/>
        <a:p>
          <a:endParaRPr lang="en-US"/>
        </a:p>
      </dgm:t>
    </dgm:pt>
    <dgm:pt modelId="{39FD5135-A294-4FF6-84FA-138CFD6012EE}" type="sibTrans" cxnId="{EFFDD9D6-D6B2-4615-B21E-3663274ACCC4}">
      <dgm:prSet/>
      <dgm:spPr/>
      <dgm:t>
        <a:bodyPr/>
        <a:lstStyle/>
        <a:p>
          <a:endParaRPr lang="en-US"/>
        </a:p>
      </dgm:t>
    </dgm:pt>
    <dgm:pt modelId="{9E77D3D4-DA08-46A1-BE96-38604A5F8E3C}">
      <dgm:prSet phldrT="[Text]"/>
      <dgm:spPr/>
      <dgm:t>
        <a:bodyPr/>
        <a:lstStyle/>
        <a:p>
          <a:r>
            <a:rPr lang="he-IL" dirty="0" err="1" smtClean="0"/>
            <a:t>תוכנית</a:t>
          </a:r>
          <a:r>
            <a:rPr lang="he-IL" dirty="0" smtClean="0"/>
            <a:t> אסטרטגית</a:t>
          </a:r>
          <a:endParaRPr lang="en-US" dirty="0"/>
        </a:p>
      </dgm:t>
    </dgm:pt>
    <dgm:pt modelId="{4D441631-5AE0-4E35-973A-7D0E01769DA9}" type="parTrans" cxnId="{88E94A9E-BA8B-4CE9-918B-42F6A3BA4BA9}">
      <dgm:prSet/>
      <dgm:spPr/>
      <dgm:t>
        <a:bodyPr/>
        <a:lstStyle/>
        <a:p>
          <a:endParaRPr lang="en-US"/>
        </a:p>
      </dgm:t>
    </dgm:pt>
    <dgm:pt modelId="{00FC265A-B6AD-4E60-87EF-D6CD5BB4329B}" type="sibTrans" cxnId="{88E94A9E-BA8B-4CE9-918B-42F6A3BA4BA9}">
      <dgm:prSet/>
      <dgm:spPr/>
      <dgm:t>
        <a:bodyPr/>
        <a:lstStyle/>
        <a:p>
          <a:endParaRPr lang="en-US"/>
        </a:p>
      </dgm:t>
    </dgm:pt>
    <dgm:pt modelId="{0485EAAA-28D6-402D-BC47-65108AB89D5E}">
      <dgm:prSet phldrT="[Text]"/>
      <dgm:spPr/>
      <dgm:t>
        <a:bodyPr/>
        <a:lstStyle/>
        <a:p>
          <a:r>
            <a:rPr lang="he-IL" dirty="0" smtClean="0"/>
            <a:t>הסדרת קרקעות בדואים</a:t>
          </a:r>
          <a:endParaRPr lang="en-US" dirty="0"/>
        </a:p>
      </dgm:t>
    </dgm:pt>
    <dgm:pt modelId="{C748BE3C-CEF2-4C77-AE84-0B89B3E97336}" type="parTrans" cxnId="{3C660D22-3839-437F-94EA-F78A9D77E5B4}">
      <dgm:prSet/>
      <dgm:spPr/>
      <dgm:t>
        <a:bodyPr/>
        <a:lstStyle/>
        <a:p>
          <a:endParaRPr lang="en-US"/>
        </a:p>
      </dgm:t>
    </dgm:pt>
    <dgm:pt modelId="{E13018D1-9453-4D1F-B2BA-98C0AF2D2187}" type="sibTrans" cxnId="{3C660D22-3839-437F-94EA-F78A9D77E5B4}">
      <dgm:prSet/>
      <dgm:spPr/>
      <dgm:t>
        <a:bodyPr/>
        <a:lstStyle/>
        <a:p>
          <a:endParaRPr lang="en-US"/>
        </a:p>
      </dgm:t>
    </dgm:pt>
    <dgm:pt modelId="{98B97C62-67DB-4601-BF09-01EEDAC7FCE1}">
      <dgm:prSet phldrT="[Text]"/>
      <dgm:spPr/>
      <dgm:t>
        <a:bodyPr/>
        <a:lstStyle/>
        <a:p>
          <a:r>
            <a:rPr lang="he-IL" dirty="0" smtClean="0"/>
            <a:t>מנכ"ל המשרד לנגב והגליל</a:t>
          </a:r>
          <a:endParaRPr lang="en-US" dirty="0"/>
        </a:p>
      </dgm:t>
    </dgm:pt>
    <dgm:pt modelId="{C3BBA995-3C95-419E-905F-73E07582B0C7}" type="parTrans" cxnId="{2066D93D-0C3D-46C9-AAB8-CCBECFCAB50E}">
      <dgm:prSet/>
      <dgm:spPr/>
      <dgm:t>
        <a:bodyPr/>
        <a:lstStyle/>
        <a:p>
          <a:endParaRPr lang="en-US"/>
        </a:p>
      </dgm:t>
    </dgm:pt>
    <dgm:pt modelId="{D8410925-A8A4-4A44-94E0-9C5334FFAFD2}" type="sibTrans" cxnId="{2066D93D-0C3D-46C9-AAB8-CCBECFCAB50E}">
      <dgm:prSet/>
      <dgm:spPr/>
      <dgm:t>
        <a:bodyPr/>
        <a:lstStyle/>
        <a:p>
          <a:endParaRPr lang="en-US"/>
        </a:p>
      </dgm:t>
    </dgm:pt>
    <dgm:pt modelId="{1D472C8F-C6A8-4974-8976-96A46173445B}">
      <dgm:prSet phldrT="[Text]"/>
      <dgm:spPr/>
      <dgm:t>
        <a:bodyPr/>
        <a:lstStyle/>
        <a:p>
          <a:r>
            <a:rPr lang="he-IL" dirty="0" smtClean="0"/>
            <a:t>אלוף פד"ם</a:t>
          </a:r>
          <a:endParaRPr lang="en-US" dirty="0"/>
        </a:p>
      </dgm:t>
    </dgm:pt>
    <dgm:pt modelId="{BA2209B6-24EF-4A42-AEE2-F7E87C0BB1BD}" type="parTrans" cxnId="{853CF72B-79DB-47FF-ADB9-E2CC01F21C22}">
      <dgm:prSet/>
      <dgm:spPr/>
      <dgm:t>
        <a:bodyPr/>
        <a:lstStyle/>
        <a:p>
          <a:endParaRPr lang="en-US"/>
        </a:p>
      </dgm:t>
    </dgm:pt>
    <dgm:pt modelId="{9CEA8D4E-2BC9-456D-B48B-3DBEB8A487C5}" type="sibTrans" cxnId="{853CF72B-79DB-47FF-ADB9-E2CC01F21C22}">
      <dgm:prSet/>
      <dgm:spPr/>
      <dgm:t>
        <a:bodyPr/>
        <a:lstStyle/>
        <a:p>
          <a:endParaRPr lang="en-US"/>
        </a:p>
      </dgm:t>
    </dgm:pt>
    <dgm:pt modelId="{2A4944B7-8EFE-43E3-B655-5AE4FBE34C5D}">
      <dgm:prSet phldrT="[Text]"/>
      <dgm:spPr/>
      <dgm:t>
        <a:bodyPr/>
        <a:lstStyle/>
        <a:p>
          <a:r>
            <a:rPr lang="he-IL" dirty="0" smtClean="0"/>
            <a:t>ראש מרחב דרום שב"כ.</a:t>
          </a:r>
          <a:endParaRPr lang="en-US" dirty="0"/>
        </a:p>
      </dgm:t>
    </dgm:pt>
    <dgm:pt modelId="{63B732CA-F201-426E-8960-B288FB32F6E0}" type="parTrans" cxnId="{C14A6A7B-8A5A-41CE-B2AA-52241423C109}">
      <dgm:prSet/>
      <dgm:spPr/>
      <dgm:t>
        <a:bodyPr/>
        <a:lstStyle/>
        <a:p>
          <a:endParaRPr lang="en-US"/>
        </a:p>
      </dgm:t>
    </dgm:pt>
    <dgm:pt modelId="{4C57A96B-B1F2-4EFD-97D4-D530B4AA0D28}" type="sibTrans" cxnId="{C14A6A7B-8A5A-41CE-B2AA-52241423C109}">
      <dgm:prSet/>
      <dgm:spPr/>
      <dgm:t>
        <a:bodyPr/>
        <a:lstStyle/>
        <a:p>
          <a:endParaRPr lang="en-US"/>
        </a:p>
      </dgm:t>
    </dgm:pt>
    <dgm:pt modelId="{468E9B69-BF93-4680-8F11-AE16DC75619F}">
      <dgm:prSet phldrT="[Text]"/>
      <dgm:spPr/>
      <dgm:t>
        <a:bodyPr/>
        <a:lstStyle/>
        <a:p>
          <a:r>
            <a:rPr lang="he-IL" dirty="0" smtClean="0"/>
            <a:t>התוכנית האזרחית לעזה</a:t>
          </a:r>
          <a:endParaRPr lang="en-US" dirty="0"/>
        </a:p>
      </dgm:t>
    </dgm:pt>
    <dgm:pt modelId="{6C428BB4-7538-4A00-A8CA-6FBE21787C2D}" type="parTrans" cxnId="{562CDDCD-4299-409D-A6B7-C1E06F08A943}">
      <dgm:prSet/>
      <dgm:spPr/>
      <dgm:t>
        <a:bodyPr/>
        <a:lstStyle/>
        <a:p>
          <a:endParaRPr lang="en-US"/>
        </a:p>
      </dgm:t>
    </dgm:pt>
    <dgm:pt modelId="{C340857E-D2C5-4210-B029-3045F5A31E51}" type="sibTrans" cxnId="{562CDDCD-4299-409D-A6B7-C1E06F08A943}">
      <dgm:prSet/>
      <dgm:spPr/>
      <dgm:t>
        <a:bodyPr/>
        <a:lstStyle/>
        <a:p>
          <a:endParaRPr lang="en-US"/>
        </a:p>
      </dgm:t>
    </dgm:pt>
    <dgm:pt modelId="{999BAD53-B3A2-42B5-BAA3-EFF296CD059E}">
      <dgm:prSet phldrT="[Text]"/>
      <dgm:spPr/>
      <dgm:t>
        <a:bodyPr/>
        <a:lstStyle/>
        <a:p>
          <a:r>
            <a:rPr lang="he-IL" dirty="0" smtClean="0"/>
            <a:t>פיני בדש – שיתופי פעולה במרחב הדרום</a:t>
          </a:r>
          <a:endParaRPr lang="en-US" dirty="0"/>
        </a:p>
      </dgm:t>
    </dgm:pt>
    <dgm:pt modelId="{E24F9477-AD7F-47B3-9F9E-D686A94ECB18}" type="parTrans" cxnId="{C2F9BDCC-7E98-46D3-BAD8-9508E5439524}">
      <dgm:prSet/>
      <dgm:spPr/>
      <dgm:t>
        <a:bodyPr/>
        <a:lstStyle/>
        <a:p>
          <a:endParaRPr lang="en-US"/>
        </a:p>
      </dgm:t>
    </dgm:pt>
    <dgm:pt modelId="{5901175D-A083-41FC-87DE-9A01D53BDDD6}" type="sibTrans" cxnId="{C2F9BDCC-7E98-46D3-BAD8-9508E5439524}">
      <dgm:prSet/>
      <dgm:spPr/>
      <dgm:t>
        <a:bodyPr/>
        <a:lstStyle/>
        <a:p>
          <a:endParaRPr lang="en-US"/>
        </a:p>
      </dgm:t>
    </dgm:pt>
    <dgm:pt modelId="{86C946C4-59FD-464C-8430-06317DE80987}">
      <dgm:prSet phldrT="[Text]"/>
      <dgm:spPr/>
      <dgm:t>
        <a:bodyPr/>
        <a:lstStyle/>
        <a:p>
          <a:r>
            <a:rPr lang="he-IL" dirty="0" smtClean="0"/>
            <a:t>סקירה אקדמית</a:t>
          </a:r>
          <a:endParaRPr lang="en-US" dirty="0"/>
        </a:p>
      </dgm:t>
    </dgm:pt>
    <dgm:pt modelId="{86B53FBA-BF88-440B-8E9B-E67BB777E45B}" type="parTrans" cxnId="{DE20B69B-E0B5-4A00-A78B-25AD64B1138C}">
      <dgm:prSet/>
      <dgm:spPr/>
      <dgm:t>
        <a:bodyPr/>
        <a:lstStyle/>
        <a:p>
          <a:endParaRPr lang="en-US"/>
        </a:p>
      </dgm:t>
    </dgm:pt>
    <dgm:pt modelId="{FE6C0FDC-37BD-4C81-835B-FC1BBCE42BAB}" type="sibTrans" cxnId="{DE20B69B-E0B5-4A00-A78B-25AD64B1138C}">
      <dgm:prSet/>
      <dgm:spPr/>
      <dgm:t>
        <a:bodyPr/>
        <a:lstStyle/>
        <a:p>
          <a:endParaRPr lang="en-US"/>
        </a:p>
      </dgm:t>
    </dgm:pt>
    <dgm:pt modelId="{A6F10DA7-36DC-4D0C-923E-AC22C31FC326}" type="pres">
      <dgm:prSet presAssocID="{60543702-BC50-4A45-8BEB-75BF879F3900}" presName="linearFlow" presStyleCnt="0">
        <dgm:presLayoutVars>
          <dgm:dir/>
          <dgm:animLvl val="lvl"/>
          <dgm:resizeHandles val="exact"/>
        </dgm:presLayoutVars>
      </dgm:prSet>
      <dgm:spPr/>
    </dgm:pt>
    <dgm:pt modelId="{29CA95AD-8762-444B-9671-A4CE326EF329}" type="pres">
      <dgm:prSet presAssocID="{FD2EC86D-3502-44A7-B1DF-19C4CDEAED1E}" presName="composite" presStyleCnt="0"/>
      <dgm:spPr/>
    </dgm:pt>
    <dgm:pt modelId="{4E469DE5-9D61-4DAB-95EF-8E61AD88CF42}" type="pres">
      <dgm:prSet presAssocID="{FD2EC86D-3502-44A7-B1DF-19C4CDEAED1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3C1298-C653-4CB3-AFBF-8D06BA187176}" type="pres">
      <dgm:prSet presAssocID="{FD2EC86D-3502-44A7-B1DF-19C4CDEAED1E}" presName="parSh" presStyleLbl="node1" presStyleIdx="0" presStyleCnt="3"/>
      <dgm:spPr/>
      <dgm:t>
        <a:bodyPr/>
        <a:lstStyle/>
        <a:p>
          <a:endParaRPr lang="en-US"/>
        </a:p>
      </dgm:t>
    </dgm:pt>
    <dgm:pt modelId="{522F53D4-E95E-4409-A376-8BDC61E46109}" type="pres">
      <dgm:prSet presAssocID="{FD2EC86D-3502-44A7-B1DF-19C4CDEAED1E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C47534-EDF7-44D7-848B-33EF9B3DA4DD}" type="pres">
      <dgm:prSet presAssocID="{7D3062A7-D141-4E80-8FFC-81F1C3C8C753}" presName="sibTrans" presStyleLbl="sibTrans2D1" presStyleIdx="0" presStyleCnt="2"/>
      <dgm:spPr/>
      <dgm:t>
        <a:bodyPr/>
        <a:lstStyle/>
        <a:p>
          <a:endParaRPr lang="en-US"/>
        </a:p>
      </dgm:t>
    </dgm:pt>
    <dgm:pt modelId="{EB27AC48-4580-47BA-A402-15B1A565F912}" type="pres">
      <dgm:prSet presAssocID="{7D3062A7-D141-4E80-8FFC-81F1C3C8C753}" presName="connTx" presStyleLbl="sibTrans2D1" presStyleIdx="0" presStyleCnt="2"/>
      <dgm:spPr/>
      <dgm:t>
        <a:bodyPr/>
        <a:lstStyle/>
        <a:p>
          <a:endParaRPr lang="en-US"/>
        </a:p>
      </dgm:t>
    </dgm:pt>
    <dgm:pt modelId="{F44C7BCC-DE81-4130-95AC-6EF35F5C1717}" type="pres">
      <dgm:prSet presAssocID="{016A28ED-1677-4425-90E5-E6FC35753D02}" presName="composite" presStyleCnt="0"/>
      <dgm:spPr/>
    </dgm:pt>
    <dgm:pt modelId="{5A21B941-AF5A-4352-AC75-A5897EECEFCA}" type="pres">
      <dgm:prSet presAssocID="{016A28ED-1677-4425-90E5-E6FC35753D02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17DB4C-443D-41E2-A6E1-07BD204A8F02}" type="pres">
      <dgm:prSet presAssocID="{016A28ED-1677-4425-90E5-E6FC35753D02}" presName="parSh" presStyleLbl="node1" presStyleIdx="1" presStyleCnt="3"/>
      <dgm:spPr/>
      <dgm:t>
        <a:bodyPr/>
        <a:lstStyle/>
        <a:p>
          <a:endParaRPr lang="en-US"/>
        </a:p>
      </dgm:t>
    </dgm:pt>
    <dgm:pt modelId="{0508C76D-9216-4ECE-8603-15A5FC53611F}" type="pres">
      <dgm:prSet presAssocID="{016A28ED-1677-4425-90E5-E6FC35753D02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5A8DF5-776C-443D-99FA-CEDA9C66F83B}" type="pres">
      <dgm:prSet presAssocID="{55667A26-EA95-437C-AC00-73E0CBA91AF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5B0E795-96FF-4E50-A39E-1C611333C5BF}" type="pres">
      <dgm:prSet presAssocID="{55667A26-EA95-437C-AC00-73E0CBA91AFD}" presName="connTx" presStyleLbl="sibTrans2D1" presStyleIdx="1" presStyleCnt="2"/>
      <dgm:spPr/>
      <dgm:t>
        <a:bodyPr/>
        <a:lstStyle/>
        <a:p>
          <a:endParaRPr lang="en-US"/>
        </a:p>
      </dgm:t>
    </dgm:pt>
    <dgm:pt modelId="{4945B6AE-409B-43C0-8B5D-978A77A31263}" type="pres">
      <dgm:prSet presAssocID="{B6E4FB78-2BBD-4ACD-83F8-37C651A03A00}" presName="composite" presStyleCnt="0"/>
      <dgm:spPr/>
    </dgm:pt>
    <dgm:pt modelId="{A24F9D6A-E1D5-42A4-BD5E-641B5D6AC23C}" type="pres">
      <dgm:prSet presAssocID="{B6E4FB78-2BBD-4ACD-83F8-37C651A03A00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C508BD-F6D3-4200-AD01-05083D105AD0}" type="pres">
      <dgm:prSet presAssocID="{B6E4FB78-2BBD-4ACD-83F8-37C651A03A00}" presName="parSh" presStyleLbl="node1" presStyleIdx="2" presStyleCnt="3"/>
      <dgm:spPr/>
      <dgm:t>
        <a:bodyPr/>
        <a:lstStyle/>
        <a:p>
          <a:endParaRPr lang="en-US"/>
        </a:p>
      </dgm:t>
    </dgm:pt>
    <dgm:pt modelId="{E3B2B71B-5A00-4FD8-858D-9196FCE1A258}" type="pres">
      <dgm:prSet presAssocID="{B6E4FB78-2BBD-4ACD-83F8-37C651A03A00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4A6A7B-8A5A-41CE-B2AA-52241423C109}" srcId="{016A28ED-1677-4425-90E5-E6FC35753D02}" destId="{2A4944B7-8EFE-43E3-B655-5AE4FBE34C5D}" srcOrd="1" destOrd="0" parTransId="{63B732CA-F201-426E-8960-B288FB32F6E0}" sibTransId="{4C57A96B-B1F2-4EFD-97D4-D530B4AA0D28}"/>
    <dgm:cxn modelId="{3C660D22-3839-437F-94EA-F78A9D77E5B4}" srcId="{FD2EC86D-3502-44A7-B1DF-19C4CDEAED1E}" destId="{0485EAAA-28D6-402D-BC47-65108AB89D5E}" srcOrd="2" destOrd="0" parTransId="{C748BE3C-CEF2-4C77-AE84-0B89B3E97336}" sibTransId="{E13018D1-9453-4D1F-B2BA-98C0AF2D2187}"/>
    <dgm:cxn modelId="{D03C0980-AA87-415E-AD95-109CB6A3A9EF}" type="presOf" srcId="{016A28ED-1677-4425-90E5-E6FC35753D02}" destId="{7917DB4C-443D-41E2-A6E1-07BD204A8F02}" srcOrd="1" destOrd="0" presId="urn:microsoft.com/office/officeart/2005/8/layout/process3"/>
    <dgm:cxn modelId="{318CE9A0-4377-4B35-86E2-E36D63F012B2}" type="presOf" srcId="{60543702-BC50-4A45-8BEB-75BF879F3900}" destId="{A6F10DA7-36DC-4D0C-923E-AC22C31FC326}" srcOrd="0" destOrd="0" presId="urn:microsoft.com/office/officeart/2005/8/layout/process3"/>
    <dgm:cxn modelId="{85807938-8D1A-45BD-9FD3-74B0F8FC9D8F}" type="presOf" srcId="{8C481829-E088-4063-8380-2784B097F0E7}" destId="{522F53D4-E95E-4409-A376-8BDC61E46109}" srcOrd="0" destOrd="0" presId="urn:microsoft.com/office/officeart/2005/8/layout/process3"/>
    <dgm:cxn modelId="{092AC1CA-0CFC-49C7-85E8-D095A508F239}" type="presOf" srcId="{0485EAAA-28D6-402D-BC47-65108AB89D5E}" destId="{522F53D4-E95E-4409-A376-8BDC61E46109}" srcOrd="0" destOrd="2" presId="urn:microsoft.com/office/officeart/2005/8/layout/process3"/>
    <dgm:cxn modelId="{BBB11934-84A7-487E-B29A-4B7223B3B633}" srcId="{60543702-BC50-4A45-8BEB-75BF879F3900}" destId="{B6E4FB78-2BBD-4ACD-83F8-37C651A03A00}" srcOrd="2" destOrd="0" parTransId="{1A1EC996-AFD1-43B9-AEBB-F3597754A8CA}" sibTransId="{DBB6B47C-6650-49E4-9867-8A1809E155BA}"/>
    <dgm:cxn modelId="{45606D85-BB01-41B4-816D-36D4B75F1816}" type="presOf" srcId="{999BAD53-B3A2-42B5-BAA3-EFF296CD059E}" destId="{E3B2B71B-5A00-4FD8-858D-9196FCE1A258}" srcOrd="0" destOrd="1" presId="urn:microsoft.com/office/officeart/2005/8/layout/process3"/>
    <dgm:cxn modelId="{2066D93D-0C3D-46C9-AAB8-CCBECFCAB50E}" srcId="{FD2EC86D-3502-44A7-B1DF-19C4CDEAED1E}" destId="{98B97C62-67DB-4601-BF09-01EEDAC7FCE1}" srcOrd="3" destOrd="0" parTransId="{C3BBA995-3C95-419E-905F-73E07582B0C7}" sibTransId="{D8410925-A8A4-4A44-94E0-9C5334FFAFD2}"/>
    <dgm:cxn modelId="{BAFA1770-27CC-4F02-A98E-5DD3C6903969}" type="presOf" srcId="{2A4944B7-8EFE-43E3-B655-5AE4FBE34C5D}" destId="{0508C76D-9216-4ECE-8603-15A5FC53611F}" srcOrd="0" destOrd="1" presId="urn:microsoft.com/office/officeart/2005/8/layout/process3"/>
    <dgm:cxn modelId="{88E94A9E-BA8B-4CE9-918B-42F6A3BA4BA9}" srcId="{FD2EC86D-3502-44A7-B1DF-19C4CDEAED1E}" destId="{9E77D3D4-DA08-46A1-BE96-38604A5F8E3C}" srcOrd="1" destOrd="0" parTransId="{4D441631-5AE0-4E35-973A-7D0E01769DA9}" sibTransId="{00FC265A-B6AD-4E60-87EF-D6CD5BB4329B}"/>
    <dgm:cxn modelId="{8C77B4AD-F2EA-4A36-AE1B-E90081B56998}" type="presOf" srcId="{86C946C4-59FD-464C-8430-06317DE80987}" destId="{E3B2B71B-5A00-4FD8-858D-9196FCE1A258}" srcOrd="0" destOrd="2" presId="urn:microsoft.com/office/officeart/2005/8/layout/process3"/>
    <dgm:cxn modelId="{C2F9BDCC-7E98-46D3-BAD8-9508E5439524}" srcId="{B6E4FB78-2BBD-4ACD-83F8-37C651A03A00}" destId="{999BAD53-B3A2-42B5-BAA3-EFF296CD059E}" srcOrd="1" destOrd="0" parTransId="{E24F9477-AD7F-47B3-9F9E-D686A94ECB18}" sibTransId="{5901175D-A083-41FC-87DE-9A01D53BDDD6}"/>
    <dgm:cxn modelId="{37816E68-F933-443F-A009-AFDE5E6FE3BB}" type="presOf" srcId="{016A28ED-1677-4425-90E5-E6FC35753D02}" destId="{5A21B941-AF5A-4352-AC75-A5897EECEFCA}" srcOrd="0" destOrd="0" presId="urn:microsoft.com/office/officeart/2005/8/layout/process3"/>
    <dgm:cxn modelId="{B8D0A54C-61CF-428D-BE74-1FF88E652C8B}" type="presOf" srcId="{468E9B69-BF93-4680-8F11-AE16DC75619F}" destId="{E3B2B71B-5A00-4FD8-858D-9196FCE1A258}" srcOrd="0" destOrd="0" presId="urn:microsoft.com/office/officeart/2005/8/layout/process3"/>
    <dgm:cxn modelId="{853CF72B-79DB-47FF-ADB9-E2CC01F21C22}" srcId="{016A28ED-1677-4425-90E5-E6FC35753D02}" destId="{1D472C8F-C6A8-4974-8976-96A46173445B}" srcOrd="0" destOrd="0" parTransId="{BA2209B6-24EF-4A42-AEE2-F7E87C0BB1BD}" sibTransId="{9CEA8D4E-2BC9-456D-B48B-3DBEB8A487C5}"/>
    <dgm:cxn modelId="{562CDDCD-4299-409D-A6B7-C1E06F08A943}" srcId="{B6E4FB78-2BBD-4ACD-83F8-37C651A03A00}" destId="{468E9B69-BF93-4680-8F11-AE16DC75619F}" srcOrd="0" destOrd="0" parTransId="{6C428BB4-7538-4A00-A8CA-6FBE21787C2D}" sibTransId="{C340857E-D2C5-4210-B029-3045F5A31E51}"/>
    <dgm:cxn modelId="{DE20B69B-E0B5-4A00-A78B-25AD64B1138C}" srcId="{B6E4FB78-2BBD-4ACD-83F8-37C651A03A00}" destId="{86C946C4-59FD-464C-8430-06317DE80987}" srcOrd="2" destOrd="0" parTransId="{86B53FBA-BF88-440B-8E9B-E67BB777E45B}" sibTransId="{FE6C0FDC-37BD-4C81-835B-FC1BBCE42BAB}"/>
    <dgm:cxn modelId="{B1CC7182-228D-49BC-9F60-6D58DB3FDA81}" type="presOf" srcId="{B6E4FB78-2BBD-4ACD-83F8-37C651A03A00}" destId="{A24F9D6A-E1D5-42A4-BD5E-641B5D6AC23C}" srcOrd="0" destOrd="0" presId="urn:microsoft.com/office/officeart/2005/8/layout/process3"/>
    <dgm:cxn modelId="{EFFDD9D6-D6B2-4615-B21E-3663274ACCC4}" srcId="{FD2EC86D-3502-44A7-B1DF-19C4CDEAED1E}" destId="{8C481829-E088-4063-8380-2784B097F0E7}" srcOrd="0" destOrd="0" parTransId="{67B9C2D8-962D-4B54-A31B-81C9A1C3284E}" sibTransId="{39FD5135-A294-4FF6-84FA-138CFD6012EE}"/>
    <dgm:cxn modelId="{DDC706A2-DFDA-443F-AF56-BA9C84E84C9F}" type="presOf" srcId="{98B97C62-67DB-4601-BF09-01EEDAC7FCE1}" destId="{522F53D4-E95E-4409-A376-8BDC61E46109}" srcOrd="0" destOrd="3" presId="urn:microsoft.com/office/officeart/2005/8/layout/process3"/>
    <dgm:cxn modelId="{4DD38333-9231-4009-9C5A-E88E474FEB98}" type="presOf" srcId="{1D472C8F-C6A8-4974-8976-96A46173445B}" destId="{0508C76D-9216-4ECE-8603-15A5FC53611F}" srcOrd="0" destOrd="0" presId="urn:microsoft.com/office/officeart/2005/8/layout/process3"/>
    <dgm:cxn modelId="{4DA9A032-F0E9-42A9-92A4-D48D2D9A5D92}" type="presOf" srcId="{FD2EC86D-3502-44A7-B1DF-19C4CDEAED1E}" destId="{4E469DE5-9D61-4DAB-95EF-8E61AD88CF42}" srcOrd="0" destOrd="0" presId="urn:microsoft.com/office/officeart/2005/8/layout/process3"/>
    <dgm:cxn modelId="{4351F266-5FB6-4707-AECD-946A7EB2AE0C}" srcId="{60543702-BC50-4A45-8BEB-75BF879F3900}" destId="{FD2EC86D-3502-44A7-B1DF-19C4CDEAED1E}" srcOrd="0" destOrd="0" parTransId="{2126888A-1CB7-488A-84CA-8662C55C7184}" sibTransId="{7D3062A7-D141-4E80-8FFC-81F1C3C8C753}"/>
    <dgm:cxn modelId="{40CFFDBB-D0FB-41E9-A5EF-61F57574C8AE}" type="presOf" srcId="{7D3062A7-D141-4E80-8FFC-81F1C3C8C753}" destId="{EB27AC48-4580-47BA-A402-15B1A565F912}" srcOrd="1" destOrd="0" presId="urn:microsoft.com/office/officeart/2005/8/layout/process3"/>
    <dgm:cxn modelId="{FE611A1A-8CE6-48C2-9B27-757712F2D4DD}" srcId="{60543702-BC50-4A45-8BEB-75BF879F3900}" destId="{016A28ED-1677-4425-90E5-E6FC35753D02}" srcOrd="1" destOrd="0" parTransId="{C784B13C-9AA3-410F-9F64-8C09FF1ACCC7}" sibTransId="{55667A26-EA95-437C-AC00-73E0CBA91AFD}"/>
    <dgm:cxn modelId="{0A610CC6-1343-4AA0-A5C7-9C758BB4D0C0}" type="presOf" srcId="{55667A26-EA95-437C-AC00-73E0CBA91AFD}" destId="{65B0E795-96FF-4E50-A39E-1C611333C5BF}" srcOrd="1" destOrd="0" presId="urn:microsoft.com/office/officeart/2005/8/layout/process3"/>
    <dgm:cxn modelId="{F4A358F7-C062-41C1-BA20-CA1CB06DCB92}" type="presOf" srcId="{9E77D3D4-DA08-46A1-BE96-38604A5F8E3C}" destId="{522F53D4-E95E-4409-A376-8BDC61E46109}" srcOrd="0" destOrd="1" presId="urn:microsoft.com/office/officeart/2005/8/layout/process3"/>
    <dgm:cxn modelId="{AB9686CB-3990-4C56-8CFF-794CA4CA7A73}" type="presOf" srcId="{55667A26-EA95-437C-AC00-73E0CBA91AFD}" destId="{FE5A8DF5-776C-443D-99FA-CEDA9C66F83B}" srcOrd="0" destOrd="0" presId="urn:microsoft.com/office/officeart/2005/8/layout/process3"/>
    <dgm:cxn modelId="{2B4FE25F-744C-4D47-8455-D48DB7AA54D4}" type="presOf" srcId="{7D3062A7-D141-4E80-8FFC-81F1C3C8C753}" destId="{19C47534-EDF7-44D7-848B-33EF9B3DA4DD}" srcOrd="0" destOrd="0" presId="urn:microsoft.com/office/officeart/2005/8/layout/process3"/>
    <dgm:cxn modelId="{6194B47B-78F2-4D7B-A04C-787F4697856D}" type="presOf" srcId="{FD2EC86D-3502-44A7-B1DF-19C4CDEAED1E}" destId="{F73C1298-C653-4CB3-AFBF-8D06BA187176}" srcOrd="1" destOrd="0" presId="urn:microsoft.com/office/officeart/2005/8/layout/process3"/>
    <dgm:cxn modelId="{363D7181-F09D-43EA-9371-843C2D89ABDA}" type="presOf" srcId="{B6E4FB78-2BBD-4ACD-83F8-37C651A03A00}" destId="{02C508BD-F6D3-4200-AD01-05083D105AD0}" srcOrd="1" destOrd="0" presId="urn:microsoft.com/office/officeart/2005/8/layout/process3"/>
    <dgm:cxn modelId="{505FF758-4C9F-4EE3-A80E-1E4D1598D89E}" type="presParOf" srcId="{A6F10DA7-36DC-4D0C-923E-AC22C31FC326}" destId="{29CA95AD-8762-444B-9671-A4CE326EF329}" srcOrd="0" destOrd="0" presId="urn:microsoft.com/office/officeart/2005/8/layout/process3"/>
    <dgm:cxn modelId="{898E60EF-72B7-436C-B05A-504E82EEED2F}" type="presParOf" srcId="{29CA95AD-8762-444B-9671-A4CE326EF329}" destId="{4E469DE5-9D61-4DAB-95EF-8E61AD88CF42}" srcOrd="0" destOrd="0" presId="urn:microsoft.com/office/officeart/2005/8/layout/process3"/>
    <dgm:cxn modelId="{9168FA32-59DC-4A7C-B396-F57B988CF0A6}" type="presParOf" srcId="{29CA95AD-8762-444B-9671-A4CE326EF329}" destId="{F73C1298-C653-4CB3-AFBF-8D06BA187176}" srcOrd="1" destOrd="0" presId="urn:microsoft.com/office/officeart/2005/8/layout/process3"/>
    <dgm:cxn modelId="{2C1BA25C-6966-47AB-82EB-7E9FD676DB7F}" type="presParOf" srcId="{29CA95AD-8762-444B-9671-A4CE326EF329}" destId="{522F53D4-E95E-4409-A376-8BDC61E46109}" srcOrd="2" destOrd="0" presId="urn:microsoft.com/office/officeart/2005/8/layout/process3"/>
    <dgm:cxn modelId="{AD0DF086-1245-4549-BE51-B0A8007E4200}" type="presParOf" srcId="{A6F10DA7-36DC-4D0C-923E-AC22C31FC326}" destId="{19C47534-EDF7-44D7-848B-33EF9B3DA4DD}" srcOrd="1" destOrd="0" presId="urn:microsoft.com/office/officeart/2005/8/layout/process3"/>
    <dgm:cxn modelId="{44869605-F75A-4155-8C7D-E970D47086A3}" type="presParOf" srcId="{19C47534-EDF7-44D7-848B-33EF9B3DA4DD}" destId="{EB27AC48-4580-47BA-A402-15B1A565F912}" srcOrd="0" destOrd="0" presId="urn:microsoft.com/office/officeart/2005/8/layout/process3"/>
    <dgm:cxn modelId="{27656A9C-428E-442F-AA3F-D788AB5005AC}" type="presParOf" srcId="{A6F10DA7-36DC-4D0C-923E-AC22C31FC326}" destId="{F44C7BCC-DE81-4130-95AC-6EF35F5C1717}" srcOrd="2" destOrd="0" presId="urn:microsoft.com/office/officeart/2005/8/layout/process3"/>
    <dgm:cxn modelId="{9A1ECC9C-719A-48E4-A6D5-08CD76EC3D38}" type="presParOf" srcId="{F44C7BCC-DE81-4130-95AC-6EF35F5C1717}" destId="{5A21B941-AF5A-4352-AC75-A5897EECEFCA}" srcOrd="0" destOrd="0" presId="urn:microsoft.com/office/officeart/2005/8/layout/process3"/>
    <dgm:cxn modelId="{F7C839A1-E7C8-4F4D-A345-2FCF6211D23E}" type="presParOf" srcId="{F44C7BCC-DE81-4130-95AC-6EF35F5C1717}" destId="{7917DB4C-443D-41E2-A6E1-07BD204A8F02}" srcOrd="1" destOrd="0" presId="urn:microsoft.com/office/officeart/2005/8/layout/process3"/>
    <dgm:cxn modelId="{C3F81642-3178-4297-9616-F27D10B53D25}" type="presParOf" srcId="{F44C7BCC-DE81-4130-95AC-6EF35F5C1717}" destId="{0508C76D-9216-4ECE-8603-15A5FC53611F}" srcOrd="2" destOrd="0" presId="urn:microsoft.com/office/officeart/2005/8/layout/process3"/>
    <dgm:cxn modelId="{44C294C9-0FBA-47BD-9F09-A0BCC1B7F47A}" type="presParOf" srcId="{A6F10DA7-36DC-4D0C-923E-AC22C31FC326}" destId="{FE5A8DF5-776C-443D-99FA-CEDA9C66F83B}" srcOrd="3" destOrd="0" presId="urn:microsoft.com/office/officeart/2005/8/layout/process3"/>
    <dgm:cxn modelId="{9BBCF946-7A20-47EB-827C-0C9AAA1B4492}" type="presParOf" srcId="{FE5A8DF5-776C-443D-99FA-CEDA9C66F83B}" destId="{65B0E795-96FF-4E50-A39E-1C611333C5BF}" srcOrd="0" destOrd="0" presId="urn:microsoft.com/office/officeart/2005/8/layout/process3"/>
    <dgm:cxn modelId="{57CF7731-0DCB-4A14-B5E7-147960DB1DAE}" type="presParOf" srcId="{A6F10DA7-36DC-4D0C-923E-AC22C31FC326}" destId="{4945B6AE-409B-43C0-8B5D-978A77A31263}" srcOrd="4" destOrd="0" presId="urn:microsoft.com/office/officeart/2005/8/layout/process3"/>
    <dgm:cxn modelId="{ECD8C103-D412-4DFF-BDEC-53A079B03FF6}" type="presParOf" srcId="{4945B6AE-409B-43C0-8B5D-978A77A31263}" destId="{A24F9D6A-E1D5-42A4-BD5E-641B5D6AC23C}" srcOrd="0" destOrd="0" presId="urn:microsoft.com/office/officeart/2005/8/layout/process3"/>
    <dgm:cxn modelId="{FA3A5130-A074-4FDB-A99B-79F09CEF519A}" type="presParOf" srcId="{4945B6AE-409B-43C0-8B5D-978A77A31263}" destId="{02C508BD-F6D3-4200-AD01-05083D105AD0}" srcOrd="1" destOrd="0" presId="urn:microsoft.com/office/officeart/2005/8/layout/process3"/>
    <dgm:cxn modelId="{A69D451E-43CF-4FD4-B8FA-B0AB2457F4CA}" type="presParOf" srcId="{4945B6AE-409B-43C0-8B5D-978A77A31263}" destId="{E3B2B71B-5A00-4FD8-858D-9196FCE1A25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91CE10-4AB5-4299-AE3B-8384F84704CF}" type="doc">
      <dgm:prSet loTypeId="urn:microsoft.com/office/officeart/2005/8/layout/lProcess2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80BE6AF-06A4-4E13-A8D8-FB2841BD8B9E}">
      <dgm:prSet phldrT="[Text]"/>
      <dgm:spPr/>
      <dgm:t>
        <a:bodyPr/>
        <a:lstStyle/>
        <a:p>
          <a:r>
            <a:rPr lang="he-IL" b="1" dirty="0"/>
            <a:t>יום חמישי</a:t>
          </a:r>
        </a:p>
        <a:p>
          <a:r>
            <a:rPr lang="he-IL" b="1" dirty="0"/>
            <a:t>19-12-19</a:t>
          </a:r>
          <a:endParaRPr lang="en-US" b="1" dirty="0"/>
        </a:p>
      </dgm:t>
    </dgm:pt>
    <dgm:pt modelId="{8FC3A6A3-42D2-4F9C-B96E-AC02186CFB31}" type="parTrans" cxnId="{C1142F17-71CD-4056-8E52-857B4624B738}">
      <dgm:prSet/>
      <dgm:spPr/>
      <dgm:t>
        <a:bodyPr/>
        <a:lstStyle/>
        <a:p>
          <a:endParaRPr lang="en-US"/>
        </a:p>
      </dgm:t>
    </dgm:pt>
    <dgm:pt modelId="{A4DB1CFB-1438-4063-9EB3-1E6C100248AF}" type="sibTrans" cxnId="{C1142F17-71CD-4056-8E52-857B4624B738}">
      <dgm:prSet/>
      <dgm:spPr/>
      <dgm:t>
        <a:bodyPr/>
        <a:lstStyle/>
        <a:p>
          <a:endParaRPr lang="en-US"/>
        </a:p>
      </dgm:t>
    </dgm:pt>
    <dgm:pt modelId="{240FFEA5-98EF-4DA9-838E-110241EF4F2F}">
      <dgm:prSet phldrT="[Text]"/>
      <dgm:spPr/>
      <dgm:t>
        <a:bodyPr/>
        <a:lstStyle/>
        <a:p>
          <a:r>
            <a:rPr lang="he-IL" dirty="0"/>
            <a:t>קמ"ג</a:t>
          </a:r>
          <a:endParaRPr lang="en-US" dirty="0"/>
        </a:p>
      </dgm:t>
    </dgm:pt>
    <dgm:pt modelId="{2F7E3E36-D05E-4631-A5EA-9CCCB8434898}" type="parTrans" cxnId="{A6EC440E-83EA-435D-9F25-B39DEF9746E6}">
      <dgm:prSet/>
      <dgm:spPr/>
      <dgm:t>
        <a:bodyPr/>
        <a:lstStyle/>
        <a:p>
          <a:endParaRPr lang="en-US"/>
        </a:p>
      </dgm:t>
    </dgm:pt>
    <dgm:pt modelId="{61DBE9BF-5793-41F0-BD70-145F19048D79}" type="sibTrans" cxnId="{A6EC440E-83EA-435D-9F25-B39DEF9746E6}">
      <dgm:prSet/>
      <dgm:spPr/>
      <dgm:t>
        <a:bodyPr/>
        <a:lstStyle/>
        <a:p>
          <a:endParaRPr lang="en-US"/>
        </a:p>
      </dgm:t>
    </dgm:pt>
    <dgm:pt modelId="{100FDA5A-C9AE-4DBF-9AAA-7838F4288F95}">
      <dgm:prSet phldrT="[Text]"/>
      <dgm:spPr/>
      <dgm:t>
        <a:bodyPr/>
        <a:lstStyle/>
        <a:p>
          <a:r>
            <a:rPr lang="he-IL" b="1" dirty="0"/>
            <a:t>יום רביעי</a:t>
          </a:r>
        </a:p>
        <a:p>
          <a:r>
            <a:rPr lang="he-IL" b="1" dirty="0"/>
            <a:t>18-12-19</a:t>
          </a:r>
          <a:endParaRPr lang="en-US" b="1" dirty="0"/>
        </a:p>
      </dgm:t>
    </dgm:pt>
    <dgm:pt modelId="{E97FAC6D-80C6-4C3A-A23A-522CC1482A18}" type="parTrans" cxnId="{55A7D5AD-CC55-4E72-997D-86153DE33527}">
      <dgm:prSet/>
      <dgm:spPr/>
      <dgm:t>
        <a:bodyPr/>
        <a:lstStyle/>
        <a:p>
          <a:endParaRPr lang="en-US"/>
        </a:p>
      </dgm:t>
    </dgm:pt>
    <dgm:pt modelId="{47DDC462-917D-4ED9-B175-EADC6F54E64C}" type="sibTrans" cxnId="{55A7D5AD-CC55-4E72-997D-86153DE33527}">
      <dgm:prSet/>
      <dgm:spPr/>
      <dgm:t>
        <a:bodyPr/>
        <a:lstStyle/>
        <a:p>
          <a:endParaRPr lang="en-US"/>
        </a:p>
      </dgm:t>
    </dgm:pt>
    <dgm:pt modelId="{1D85B496-6BAA-4B03-A80F-CC95E8099BA2}">
      <dgm:prSet phldrT="[Text]"/>
      <dgm:spPr/>
      <dgm:t>
        <a:bodyPr/>
        <a:lstStyle/>
        <a:p>
          <a:r>
            <a:rPr lang="he-IL" dirty="0"/>
            <a:t>הבדואים בדרום</a:t>
          </a:r>
          <a:endParaRPr lang="en-US" dirty="0"/>
        </a:p>
      </dgm:t>
    </dgm:pt>
    <dgm:pt modelId="{F87F24BC-DED6-4FED-9740-86CDDBE7A6EE}" type="parTrans" cxnId="{354BDCD3-EB53-4257-AB96-633BB8535619}">
      <dgm:prSet/>
      <dgm:spPr/>
      <dgm:t>
        <a:bodyPr/>
        <a:lstStyle/>
        <a:p>
          <a:endParaRPr lang="en-US"/>
        </a:p>
      </dgm:t>
    </dgm:pt>
    <dgm:pt modelId="{60DAA4E1-E982-49A0-B695-98E40BB97547}" type="sibTrans" cxnId="{354BDCD3-EB53-4257-AB96-633BB8535619}">
      <dgm:prSet/>
      <dgm:spPr/>
      <dgm:t>
        <a:bodyPr/>
        <a:lstStyle/>
        <a:p>
          <a:endParaRPr lang="en-US"/>
        </a:p>
      </dgm:t>
    </dgm:pt>
    <dgm:pt modelId="{9522BD9A-3411-451F-A127-5A7A528E5951}">
      <dgm:prSet phldrT="[Text]"/>
      <dgm:spPr/>
      <dgm:t>
        <a:bodyPr/>
        <a:lstStyle/>
        <a:p>
          <a:r>
            <a:rPr lang="he-IL" dirty="0"/>
            <a:t>עיירות הפיתוח – דרך ירוחם</a:t>
          </a:r>
          <a:endParaRPr lang="en-US" dirty="0"/>
        </a:p>
      </dgm:t>
    </dgm:pt>
    <dgm:pt modelId="{DA973A53-EABF-473B-9F3E-77A71563900E}" type="parTrans" cxnId="{75FE62A4-B6A0-4AA0-AECA-0DC2353525B2}">
      <dgm:prSet/>
      <dgm:spPr/>
      <dgm:t>
        <a:bodyPr/>
        <a:lstStyle/>
        <a:p>
          <a:endParaRPr lang="en-US"/>
        </a:p>
      </dgm:t>
    </dgm:pt>
    <dgm:pt modelId="{9D8AFD6B-B915-4FF7-989E-2690539177FC}" type="sibTrans" cxnId="{75FE62A4-B6A0-4AA0-AECA-0DC2353525B2}">
      <dgm:prSet/>
      <dgm:spPr/>
      <dgm:t>
        <a:bodyPr/>
        <a:lstStyle/>
        <a:p>
          <a:endParaRPr lang="en-US"/>
        </a:p>
      </dgm:t>
    </dgm:pt>
    <dgm:pt modelId="{23E75CD4-D298-4329-989C-FF65162F92D7}">
      <dgm:prSet phldrT="[Text]"/>
      <dgm:spPr/>
      <dgm:t>
        <a:bodyPr/>
        <a:lstStyle/>
        <a:p>
          <a:r>
            <a:rPr lang="he-IL" b="1" dirty="0"/>
            <a:t>יום שלישי</a:t>
          </a:r>
        </a:p>
        <a:p>
          <a:r>
            <a:rPr lang="he-IL" b="1" dirty="0"/>
            <a:t>17-12-19</a:t>
          </a:r>
          <a:endParaRPr lang="en-US" b="1" dirty="0"/>
        </a:p>
      </dgm:t>
    </dgm:pt>
    <dgm:pt modelId="{BC4928CA-BBF6-4D2C-ACBA-A959EF91D3A6}" type="parTrans" cxnId="{78BBD629-0D24-4658-8E09-08BBCB2E8519}">
      <dgm:prSet/>
      <dgm:spPr/>
      <dgm:t>
        <a:bodyPr/>
        <a:lstStyle/>
        <a:p>
          <a:endParaRPr lang="en-US"/>
        </a:p>
      </dgm:t>
    </dgm:pt>
    <dgm:pt modelId="{8DE6C03E-58E2-467F-9B45-42E89FF613A4}" type="sibTrans" cxnId="{78BBD629-0D24-4658-8E09-08BBCB2E8519}">
      <dgm:prSet/>
      <dgm:spPr/>
      <dgm:t>
        <a:bodyPr/>
        <a:lstStyle/>
        <a:p>
          <a:endParaRPr lang="en-US"/>
        </a:p>
      </dgm:t>
    </dgm:pt>
    <dgm:pt modelId="{E73994C7-DF1C-4CDA-9BF4-7E0AB839952C}">
      <dgm:prSet phldrT="[Text]"/>
      <dgm:spPr/>
      <dgm:t>
        <a:bodyPr/>
        <a:lstStyle/>
        <a:p>
          <a:r>
            <a:rPr lang="he-IL" dirty="0" smtClean="0"/>
            <a:t>ביקור בקיבוץ סעד</a:t>
          </a:r>
          <a:endParaRPr lang="he-IL" dirty="0"/>
        </a:p>
      </dgm:t>
    </dgm:pt>
    <dgm:pt modelId="{BDD1DD24-CA08-4608-BC44-D35EED3F8A50}" type="parTrans" cxnId="{F072C07F-B300-4E0E-AF90-ADDFAE8633A9}">
      <dgm:prSet/>
      <dgm:spPr/>
      <dgm:t>
        <a:bodyPr/>
        <a:lstStyle/>
        <a:p>
          <a:endParaRPr lang="en-US"/>
        </a:p>
      </dgm:t>
    </dgm:pt>
    <dgm:pt modelId="{4BF8B9DD-2F06-4CC9-917B-01E64CDDCBA9}" type="sibTrans" cxnId="{F072C07F-B300-4E0E-AF90-ADDFAE8633A9}">
      <dgm:prSet/>
      <dgm:spPr/>
      <dgm:t>
        <a:bodyPr/>
        <a:lstStyle/>
        <a:p>
          <a:endParaRPr lang="en-US"/>
        </a:p>
      </dgm:t>
    </dgm:pt>
    <dgm:pt modelId="{EBAAE38E-B118-454C-A5C4-FBBAD7A5ECB5}">
      <dgm:prSet/>
      <dgm:spPr/>
      <dgm:t>
        <a:bodyPr/>
        <a:lstStyle/>
        <a:p>
          <a:r>
            <a:rPr lang="he-IL" dirty="0"/>
            <a:t>בסיס נבטים </a:t>
          </a:r>
          <a:endParaRPr lang="en-US" dirty="0"/>
        </a:p>
      </dgm:t>
    </dgm:pt>
    <dgm:pt modelId="{6CBFA248-7513-4E8D-8F78-202A230F76B1}" type="parTrans" cxnId="{68DC4D70-E7CE-49FB-A7CA-4A87AC2069AD}">
      <dgm:prSet/>
      <dgm:spPr/>
      <dgm:t>
        <a:bodyPr/>
        <a:lstStyle/>
        <a:p>
          <a:endParaRPr lang="en-US"/>
        </a:p>
      </dgm:t>
    </dgm:pt>
    <dgm:pt modelId="{CA02F3D9-83DD-4B8E-B7BA-8FA268173F47}" type="sibTrans" cxnId="{68DC4D70-E7CE-49FB-A7CA-4A87AC2069AD}">
      <dgm:prSet/>
      <dgm:spPr/>
      <dgm:t>
        <a:bodyPr/>
        <a:lstStyle/>
        <a:p>
          <a:endParaRPr lang="en-US"/>
        </a:p>
      </dgm:t>
    </dgm:pt>
    <dgm:pt modelId="{5CB3F512-3B12-464C-A7F7-B771DC524206}">
      <dgm:prSet phldrT="[Text]"/>
      <dgm:spPr/>
      <dgm:t>
        <a:bodyPr/>
        <a:lstStyle/>
        <a:p>
          <a:r>
            <a:rPr lang="he-IL" dirty="0"/>
            <a:t>אתגרים </a:t>
          </a:r>
          <a:r>
            <a:rPr lang="he-IL" dirty="0" err="1"/>
            <a:t>בטחוניים</a:t>
          </a:r>
          <a:r>
            <a:rPr lang="he-IL" dirty="0"/>
            <a:t> </a:t>
          </a:r>
          <a:r>
            <a:rPr lang="he-IL" dirty="0" smtClean="0"/>
            <a:t>- עזה</a:t>
          </a:r>
          <a:endParaRPr lang="he-IL" dirty="0"/>
        </a:p>
      </dgm:t>
    </dgm:pt>
    <dgm:pt modelId="{752B3C6A-F439-409E-8586-DAEB29B2DC8A}" type="parTrans" cxnId="{149E3D21-9640-401C-95AE-3B0926363C7A}">
      <dgm:prSet/>
      <dgm:spPr/>
      <dgm:t>
        <a:bodyPr/>
        <a:lstStyle/>
        <a:p>
          <a:endParaRPr lang="en-US"/>
        </a:p>
      </dgm:t>
    </dgm:pt>
    <dgm:pt modelId="{D5F99F6D-6A27-4544-BD81-6B35A3FF4FFF}" type="sibTrans" cxnId="{149E3D21-9640-401C-95AE-3B0926363C7A}">
      <dgm:prSet/>
      <dgm:spPr/>
      <dgm:t>
        <a:bodyPr/>
        <a:lstStyle/>
        <a:p>
          <a:endParaRPr lang="en-US"/>
        </a:p>
      </dgm:t>
    </dgm:pt>
    <dgm:pt modelId="{FB35EDD7-757C-475F-A2BB-C51E793327D4}">
      <dgm:prSet phldrT="[Text]"/>
      <dgm:spPr/>
      <dgm:t>
        <a:bodyPr/>
        <a:lstStyle/>
        <a:p>
          <a:r>
            <a:rPr lang="he-IL" dirty="0"/>
            <a:t>עזה – </a:t>
          </a:r>
          <a:r>
            <a:rPr lang="he-IL" dirty="0" smtClean="0"/>
            <a:t>מבט מכיוון אחר</a:t>
          </a:r>
          <a:endParaRPr lang="en-US" dirty="0"/>
        </a:p>
      </dgm:t>
    </dgm:pt>
    <dgm:pt modelId="{76A4E917-2076-45C7-9738-D5AFE469780E}" type="parTrans" cxnId="{0374A4CA-ECAD-45F3-9968-A07F957A08ED}">
      <dgm:prSet/>
      <dgm:spPr/>
      <dgm:t>
        <a:bodyPr/>
        <a:lstStyle/>
        <a:p>
          <a:endParaRPr lang="en-US"/>
        </a:p>
      </dgm:t>
    </dgm:pt>
    <dgm:pt modelId="{AD855D6F-D8C6-4804-93AE-78FF7CE3E7C9}" type="sibTrans" cxnId="{0374A4CA-ECAD-45F3-9968-A07F957A08ED}">
      <dgm:prSet/>
      <dgm:spPr/>
      <dgm:t>
        <a:bodyPr/>
        <a:lstStyle/>
        <a:p>
          <a:endParaRPr lang="en-US"/>
        </a:p>
      </dgm:t>
    </dgm:pt>
    <dgm:pt modelId="{C8F8E918-2B06-458D-88EE-E5719B7FF2F2}">
      <dgm:prSet phldrT="[Text]"/>
      <dgm:spPr/>
      <dgm:t>
        <a:bodyPr/>
        <a:lstStyle/>
        <a:p>
          <a:r>
            <a:rPr lang="he-IL" dirty="0" smtClean="0"/>
            <a:t>עוטף עזה – ר' עיריית שדרות</a:t>
          </a:r>
          <a:endParaRPr lang="he-IL" dirty="0"/>
        </a:p>
      </dgm:t>
    </dgm:pt>
    <dgm:pt modelId="{83FDB394-4B5A-4A32-BD17-D5BB84B30B90}" type="parTrans" cxnId="{EC0199AD-1144-4FC8-B052-88A69B694805}">
      <dgm:prSet/>
      <dgm:spPr/>
      <dgm:t>
        <a:bodyPr/>
        <a:lstStyle/>
        <a:p>
          <a:endParaRPr lang="en-US"/>
        </a:p>
      </dgm:t>
    </dgm:pt>
    <dgm:pt modelId="{CC52AB1A-47A2-4F1A-A5FE-379C938EACF3}" type="sibTrans" cxnId="{EC0199AD-1144-4FC8-B052-88A69B694805}">
      <dgm:prSet/>
      <dgm:spPr/>
      <dgm:t>
        <a:bodyPr/>
        <a:lstStyle/>
        <a:p>
          <a:endParaRPr lang="en-US"/>
        </a:p>
      </dgm:t>
    </dgm:pt>
    <dgm:pt modelId="{0E4080CA-D71E-446F-BA16-9FC3FEFD9D94}" type="pres">
      <dgm:prSet presAssocID="{4991CE10-4AB5-4299-AE3B-8384F84704C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EFA624-D634-4322-91EA-6FE1314F8C1C}" type="pres">
      <dgm:prSet presAssocID="{E80BE6AF-06A4-4E13-A8D8-FB2841BD8B9E}" presName="compNode" presStyleCnt="0"/>
      <dgm:spPr/>
      <dgm:t>
        <a:bodyPr/>
        <a:lstStyle/>
        <a:p>
          <a:endParaRPr lang="en-US"/>
        </a:p>
      </dgm:t>
    </dgm:pt>
    <dgm:pt modelId="{83C7B179-2124-49E0-9F21-7778EB908F48}" type="pres">
      <dgm:prSet presAssocID="{E80BE6AF-06A4-4E13-A8D8-FB2841BD8B9E}" presName="aNode" presStyleLbl="bgShp" presStyleIdx="0" presStyleCnt="3"/>
      <dgm:spPr/>
      <dgm:t>
        <a:bodyPr/>
        <a:lstStyle/>
        <a:p>
          <a:endParaRPr lang="en-US"/>
        </a:p>
      </dgm:t>
    </dgm:pt>
    <dgm:pt modelId="{641E68B9-303A-4582-AE06-28F78EAAAF1C}" type="pres">
      <dgm:prSet presAssocID="{E80BE6AF-06A4-4E13-A8D8-FB2841BD8B9E}" presName="textNode" presStyleLbl="bgShp" presStyleIdx="0" presStyleCnt="3"/>
      <dgm:spPr/>
      <dgm:t>
        <a:bodyPr/>
        <a:lstStyle/>
        <a:p>
          <a:endParaRPr lang="en-US"/>
        </a:p>
      </dgm:t>
    </dgm:pt>
    <dgm:pt modelId="{0F056EBC-CAA1-4D6F-9ED3-0972B1514E0E}" type="pres">
      <dgm:prSet presAssocID="{E80BE6AF-06A4-4E13-A8D8-FB2841BD8B9E}" presName="compChildNode" presStyleCnt="0"/>
      <dgm:spPr/>
      <dgm:t>
        <a:bodyPr/>
        <a:lstStyle/>
        <a:p>
          <a:endParaRPr lang="en-US"/>
        </a:p>
      </dgm:t>
    </dgm:pt>
    <dgm:pt modelId="{A14DE916-0E4B-48DC-84C2-43BF87A735F0}" type="pres">
      <dgm:prSet presAssocID="{E80BE6AF-06A4-4E13-A8D8-FB2841BD8B9E}" presName="theInnerList" presStyleCnt="0"/>
      <dgm:spPr/>
      <dgm:t>
        <a:bodyPr/>
        <a:lstStyle/>
        <a:p>
          <a:endParaRPr lang="en-US"/>
        </a:p>
      </dgm:t>
    </dgm:pt>
    <dgm:pt modelId="{A6E1B074-9A0E-4E90-8B97-CA83D11A4970}" type="pres">
      <dgm:prSet presAssocID="{240FFEA5-98EF-4DA9-838E-110241EF4F2F}" presName="childNode" presStyleLbl="node1" presStyleIdx="0" presStyleCnt="8" custScaleY="44031" custLinFactNeighborX="-633" custLinFactNeighborY="144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9B9D2-DE34-4890-8D85-FC2AB927FB08}" type="pres">
      <dgm:prSet presAssocID="{240FFEA5-98EF-4DA9-838E-110241EF4F2F}" presName="aSpace2" presStyleCnt="0"/>
      <dgm:spPr/>
      <dgm:t>
        <a:bodyPr/>
        <a:lstStyle/>
        <a:p>
          <a:endParaRPr lang="en-US"/>
        </a:p>
      </dgm:t>
    </dgm:pt>
    <dgm:pt modelId="{7525FF5C-149B-4D78-83D7-1BB793B6DB3A}" type="pres">
      <dgm:prSet presAssocID="{EBAAE38E-B118-454C-A5C4-FBBAD7A5ECB5}" presName="childNode" presStyleLbl="node1" presStyleIdx="1" presStyleCnt="8" custScaleY="34520" custLinFactNeighborX="633" custLinFactNeighborY="-626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0E386B-D326-4C95-8199-8443D20ADCAD}" type="pres">
      <dgm:prSet presAssocID="{E80BE6AF-06A4-4E13-A8D8-FB2841BD8B9E}" presName="aSpace" presStyleCnt="0"/>
      <dgm:spPr/>
      <dgm:t>
        <a:bodyPr/>
        <a:lstStyle/>
        <a:p>
          <a:endParaRPr lang="en-US"/>
        </a:p>
      </dgm:t>
    </dgm:pt>
    <dgm:pt modelId="{815421E9-8D80-4345-91AE-C9A61F315929}" type="pres">
      <dgm:prSet presAssocID="{100FDA5A-C9AE-4DBF-9AAA-7838F4288F95}" presName="compNode" presStyleCnt="0"/>
      <dgm:spPr/>
      <dgm:t>
        <a:bodyPr/>
        <a:lstStyle/>
        <a:p>
          <a:endParaRPr lang="en-US"/>
        </a:p>
      </dgm:t>
    </dgm:pt>
    <dgm:pt modelId="{4F0BF945-6EE7-43DA-AD18-AC1C68B10D57}" type="pres">
      <dgm:prSet presAssocID="{100FDA5A-C9AE-4DBF-9AAA-7838F4288F95}" presName="aNode" presStyleLbl="bgShp" presStyleIdx="1" presStyleCnt="3"/>
      <dgm:spPr/>
      <dgm:t>
        <a:bodyPr/>
        <a:lstStyle/>
        <a:p>
          <a:endParaRPr lang="en-US"/>
        </a:p>
      </dgm:t>
    </dgm:pt>
    <dgm:pt modelId="{A989B11C-5E9D-4B12-9174-68CFE8EA78F5}" type="pres">
      <dgm:prSet presAssocID="{100FDA5A-C9AE-4DBF-9AAA-7838F4288F95}" presName="textNode" presStyleLbl="bgShp" presStyleIdx="1" presStyleCnt="3"/>
      <dgm:spPr/>
      <dgm:t>
        <a:bodyPr/>
        <a:lstStyle/>
        <a:p>
          <a:endParaRPr lang="en-US"/>
        </a:p>
      </dgm:t>
    </dgm:pt>
    <dgm:pt modelId="{4667F75C-E27D-4078-8223-F65E51045F3A}" type="pres">
      <dgm:prSet presAssocID="{100FDA5A-C9AE-4DBF-9AAA-7838F4288F95}" presName="compChildNode" presStyleCnt="0"/>
      <dgm:spPr/>
      <dgm:t>
        <a:bodyPr/>
        <a:lstStyle/>
        <a:p>
          <a:endParaRPr lang="en-US"/>
        </a:p>
      </dgm:t>
    </dgm:pt>
    <dgm:pt modelId="{EB4880AD-F09E-4643-A422-3628FDD691CD}" type="pres">
      <dgm:prSet presAssocID="{100FDA5A-C9AE-4DBF-9AAA-7838F4288F95}" presName="theInnerList" presStyleCnt="0"/>
      <dgm:spPr/>
      <dgm:t>
        <a:bodyPr/>
        <a:lstStyle/>
        <a:p>
          <a:endParaRPr lang="en-US"/>
        </a:p>
      </dgm:t>
    </dgm:pt>
    <dgm:pt modelId="{DFE9C3CF-BF01-459B-9547-B7FDD5692105}" type="pres">
      <dgm:prSet presAssocID="{1D85B496-6BAA-4B03-A80F-CC95E8099BA2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64B3D6-A0F7-47AF-A1A4-3B8E30833CAA}" type="pres">
      <dgm:prSet presAssocID="{1D85B496-6BAA-4B03-A80F-CC95E8099BA2}" presName="aSpace2" presStyleCnt="0"/>
      <dgm:spPr/>
      <dgm:t>
        <a:bodyPr/>
        <a:lstStyle/>
        <a:p>
          <a:endParaRPr lang="en-US"/>
        </a:p>
      </dgm:t>
    </dgm:pt>
    <dgm:pt modelId="{6D9C8234-8700-49CE-91D3-55C837ABBEAB}" type="pres">
      <dgm:prSet presAssocID="{9522BD9A-3411-451F-A127-5A7A528E5951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0CACAA-811E-4500-8C31-2E2EFEBDDD6B}" type="pres">
      <dgm:prSet presAssocID="{100FDA5A-C9AE-4DBF-9AAA-7838F4288F95}" presName="aSpace" presStyleCnt="0"/>
      <dgm:spPr/>
      <dgm:t>
        <a:bodyPr/>
        <a:lstStyle/>
        <a:p>
          <a:endParaRPr lang="en-US"/>
        </a:p>
      </dgm:t>
    </dgm:pt>
    <dgm:pt modelId="{9EBA2359-3438-4632-AFB0-8038DC397817}" type="pres">
      <dgm:prSet presAssocID="{23E75CD4-D298-4329-989C-FF65162F92D7}" presName="compNode" presStyleCnt="0"/>
      <dgm:spPr/>
      <dgm:t>
        <a:bodyPr/>
        <a:lstStyle/>
        <a:p>
          <a:endParaRPr lang="en-US"/>
        </a:p>
      </dgm:t>
    </dgm:pt>
    <dgm:pt modelId="{D65AB96A-2F50-4978-8865-D6EA741ED5EC}" type="pres">
      <dgm:prSet presAssocID="{23E75CD4-D298-4329-989C-FF65162F92D7}" presName="aNode" presStyleLbl="bgShp" presStyleIdx="2" presStyleCnt="3"/>
      <dgm:spPr/>
      <dgm:t>
        <a:bodyPr/>
        <a:lstStyle/>
        <a:p>
          <a:endParaRPr lang="en-US"/>
        </a:p>
      </dgm:t>
    </dgm:pt>
    <dgm:pt modelId="{30899D2E-5691-4F9D-AB3F-E2381675D07B}" type="pres">
      <dgm:prSet presAssocID="{23E75CD4-D298-4329-989C-FF65162F92D7}" presName="textNode" presStyleLbl="bgShp" presStyleIdx="2" presStyleCnt="3"/>
      <dgm:spPr/>
      <dgm:t>
        <a:bodyPr/>
        <a:lstStyle/>
        <a:p>
          <a:endParaRPr lang="en-US"/>
        </a:p>
      </dgm:t>
    </dgm:pt>
    <dgm:pt modelId="{E96B8ADE-28D3-489B-8DDC-B8D386C02508}" type="pres">
      <dgm:prSet presAssocID="{23E75CD4-D298-4329-989C-FF65162F92D7}" presName="compChildNode" presStyleCnt="0"/>
      <dgm:spPr/>
      <dgm:t>
        <a:bodyPr/>
        <a:lstStyle/>
        <a:p>
          <a:endParaRPr lang="en-US"/>
        </a:p>
      </dgm:t>
    </dgm:pt>
    <dgm:pt modelId="{E71A69A8-F349-47A6-A955-2D2D7237A1B1}" type="pres">
      <dgm:prSet presAssocID="{23E75CD4-D298-4329-989C-FF65162F92D7}" presName="theInnerList" presStyleCnt="0"/>
      <dgm:spPr/>
      <dgm:t>
        <a:bodyPr/>
        <a:lstStyle/>
        <a:p>
          <a:endParaRPr lang="en-US"/>
        </a:p>
      </dgm:t>
    </dgm:pt>
    <dgm:pt modelId="{F00A4C57-3359-4009-9F68-7850C8CA3E87}" type="pres">
      <dgm:prSet presAssocID="{5CB3F512-3B12-464C-A7F7-B771DC524206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0193-B87F-44DD-A1AD-72F743DD5CA1}" type="pres">
      <dgm:prSet presAssocID="{5CB3F512-3B12-464C-A7F7-B771DC524206}" presName="aSpace2" presStyleCnt="0"/>
      <dgm:spPr/>
      <dgm:t>
        <a:bodyPr/>
        <a:lstStyle/>
        <a:p>
          <a:endParaRPr lang="en-US"/>
        </a:p>
      </dgm:t>
    </dgm:pt>
    <dgm:pt modelId="{0D841117-AF04-4DFF-A80A-5A467A019992}" type="pres">
      <dgm:prSet presAssocID="{FB35EDD7-757C-475F-A2BB-C51E793327D4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D1EE9B-BB6D-432F-BFC7-C67489446B2B}" type="pres">
      <dgm:prSet presAssocID="{FB35EDD7-757C-475F-A2BB-C51E793327D4}" presName="aSpace2" presStyleCnt="0"/>
      <dgm:spPr/>
      <dgm:t>
        <a:bodyPr/>
        <a:lstStyle/>
        <a:p>
          <a:endParaRPr lang="en-US"/>
        </a:p>
      </dgm:t>
    </dgm:pt>
    <dgm:pt modelId="{E0CAEBD5-FE75-4571-97E5-73B09121D3BE}" type="pres">
      <dgm:prSet presAssocID="{E73994C7-DF1C-4CDA-9BF4-7E0AB839952C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536008-EDEC-49A4-8E8F-45FD26848F39}" type="pres">
      <dgm:prSet presAssocID="{E73994C7-DF1C-4CDA-9BF4-7E0AB839952C}" presName="aSpace2" presStyleCnt="0"/>
      <dgm:spPr/>
      <dgm:t>
        <a:bodyPr/>
        <a:lstStyle/>
        <a:p>
          <a:endParaRPr lang="en-US"/>
        </a:p>
      </dgm:t>
    </dgm:pt>
    <dgm:pt modelId="{035885AF-523E-41ED-B143-84EAD173CC5B}" type="pres">
      <dgm:prSet presAssocID="{C8F8E918-2B06-458D-88EE-E5719B7FF2F2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1F177B-BC5A-4EA9-866A-8B798AA56CDE}" type="presOf" srcId="{1D85B496-6BAA-4B03-A80F-CC95E8099BA2}" destId="{DFE9C3CF-BF01-459B-9547-B7FDD5692105}" srcOrd="0" destOrd="0" presId="urn:microsoft.com/office/officeart/2005/8/layout/lProcess2"/>
    <dgm:cxn modelId="{6BF9276D-0041-4D49-80A7-479EC33F43D7}" type="presOf" srcId="{E80BE6AF-06A4-4E13-A8D8-FB2841BD8B9E}" destId="{641E68B9-303A-4582-AE06-28F78EAAAF1C}" srcOrd="1" destOrd="0" presId="urn:microsoft.com/office/officeart/2005/8/layout/lProcess2"/>
    <dgm:cxn modelId="{78BBD629-0D24-4658-8E09-08BBCB2E8519}" srcId="{4991CE10-4AB5-4299-AE3B-8384F84704CF}" destId="{23E75CD4-D298-4329-989C-FF65162F92D7}" srcOrd="2" destOrd="0" parTransId="{BC4928CA-BBF6-4D2C-ACBA-A959EF91D3A6}" sibTransId="{8DE6C03E-58E2-467F-9B45-42E89FF613A4}"/>
    <dgm:cxn modelId="{B1CC2ABA-4713-4431-A953-54DF9ABDB354}" type="presOf" srcId="{EBAAE38E-B118-454C-A5C4-FBBAD7A5ECB5}" destId="{7525FF5C-149B-4D78-83D7-1BB793B6DB3A}" srcOrd="0" destOrd="0" presId="urn:microsoft.com/office/officeart/2005/8/layout/lProcess2"/>
    <dgm:cxn modelId="{08BE3D7E-6097-4BCA-8EE0-1F53C7D8F777}" type="presOf" srcId="{4991CE10-4AB5-4299-AE3B-8384F84704CF}" destId="{0E4080CA-D71E-446F-BA16-9FC3FEFD9D94}" srcOrd="0" destOrd="0" presId="urn:microsoft.com/office/officeart/2005/8/layout/lProcess2"/>
    <dgm:cxn modelId="{C1142F17-71CD-4056-8E52-857B4624B738}" srcId="{4991CE10-4AB5-4299-AE3B-8384F84704CF}" destId="{E80BE6AF-06A4-4E13-A8D8-FB2841BD8B9E}" srcOrd="0" destOrd="0" parTransId="{8FC3A6A3-42D2-4F9C-B96E-AC02186CFB31}" sibTransId="{A4DB1CFB-1438-4063-9EB3-1E6C100248AF}"/>
    <dgm:cxn modelId="{C16B3ADB-189D-4D8E-9639-F9D3C407CD92}" type="presOf" srcId="{9522BD9A-3411-451F-A127-5A7A528E5951}" destId="{6D9C8234-8700-49CE-91D3-55C837ABBEAB}" srcOrd="0" destOrd="0" presId="urn:microsoft.com/office/officeart/2005/8/layout/lProcess2"/>
    <dgm:cxn modelId="{149E3D21-9640-401C-95AE-3B0926363C7A}" srcId="{23E75CD4-D298-4329-989C-FF65162F92D7}" destId="{5CB3F512-3B12-464C-A7F7-B771DC524206}" srcOrd="0" destOrd="0" parTransId="{752B3C6A-F439-409E-8586-DAEB29B2DC8A}" sibTransId="{D5F99F6D-6A27-4544-BD81-6B35A3FF4FFF}"/>
    <dgm:cxn modelId="{68DC4D70-E7CE-49FB-A7CA-4A87AC2069AD}" srcId="{E80BE6AF-06A4-4E13-A8D8-FB2841BD8B9E}" destId="{EBAAE38E-B118-454C-A5C4-FBBAD7A5ECB5}" srcOrd="1" destOrd="0" parTransId="{6CBFA248-7513-4E8D-8F78-202A230F76B1}" sibTransId="{CA02F3D9-83DD-4B8E-B7BA-8FA268173F47}"/>
    <dgm:cxn modelId="{8997CA3B-0E0B-4A45-B187-3FDF1E921872}" type="presOf" srcId="{C8F8E918-2B06-458D-88EE-E5719B7FF2F2}" destId="{035885AF-523E-41ED-B143-84EAD173CC5B}" srcOrd="0" destOrd="0" presId="urn:microsoft.com/office/officeart/2005/8/layout/lProcess2"/>
    <dgm:cxn modelId="{0374A4CA-ECAD-45F3-9968-A07F957A08ED}" srcId="{23E75CD4-D298-4329-989C-FF65162F92D7}" destId="{FB35EDD7-757C-475F-A2BB-C51E793327D4}" srcOrd="1" destOrd="0" parTransId="{76A4E917-2076-45C7-9738-D5AFE469780E}" sibTransId="{AD855D6F-D8C6-4804-93AE-78FF7CE3E7C9}"/>
    <dgm:cxn modelId="{D7B06F9E-0722-4AA0-AE16-E0375C6E3CC0}" type="presOf" srcId="{23E75CD4-D298-4329-989C-FF65162F92D7}" destId="{30899D2E-5691-4F9D-AB3F-E2381675D07B}" srcOrd="1" destOrd="0" presId="urn:microsoft.com/office/officeart/2005/8/layout/lProcess2"/>
    <dgm:cxn modelId="{0B6F05CC-C2EF-4D71-835C-FCAF4DA19AC1}" type="presOf" srcId="{FB35EDD7-757C-475F-A2BB-C51E793327D4}" destId="{0D841117-AF04-4DFF-A80A-5A467A019992}" srcOrd="0" destOrd="0" presId="urn:microsoft.com/office/officeart/2005/8/layout/lProcess2"/>
    <dgm:cxn modelId="{354BDCD3-EB53-4257-AB96-633BB8535619}" srcId="{100FDA5A-C9AE-4DBF-9AAA-7838F4288F95}" destId="{1D85B496-6BAA-4B03-A80F-CC95E8099BA2}" srcOrd="0" destOrd="0" parTransId="{F87F24BC-DED6-4FED-9740-86CDDBE7A6EE}" sibTransId="{60DAA4E1-E982-49A0-B695-98E40BB97547}"/>
    <dgm:cxn modelId="{A97418A0-D89C-4477-AE24-D634924AE9EA}" type="presOf" srcId="{E73994C7-DF1C-4CDA-9BF4-7E0AB839952C}" destId="{E0CAEBD5-FE75-4571-97E5-73B09121D3BE}" srcOrd="0" destOrd="0" presId="urn:microsoft.com/office/officeart/2005/8/layout/lProcess2"/>
    <dgm:cxn modelId="{5A296AA8-51C8-4799-B581-06090564FF08}" type="presOf" srcId="{100FDA5A-C9AE-4DBF-9AAA-7838F4288F95}" destId="{A989B11C-5E9D-4B12-9174-68CFE8EA78F5}" srcOrd="1" destOrd="0" presId="urn:microsoft.com/office/officeart/2005/8/layout/lProcess2"/>
    <dgm:cxn modelId="{9BE499D1-2932-4A7D-97EC-0C6992B43BF9}" type="presOf" srcId="{E80BE6AF-06A4-4E13-A8D8-FB2841BD8B9E}" destId="{83C7B179-2124-49E0-9F21-7778EB908F48}" srcOrd="0" destOrd="0" presId="urn:microsoft.com/office/officeart/2005/8/layout/lProcess2"/>
    <dgm:cxn modelId="{7FA22FCA-C893-48FA-A247-C4043D7EE577}" type="presOf" srcId="{5CB3F512-3B12-464C-A7F7-B771DC524206}" destId="{F00A4C57-3359-4009-9F68-7850C8CA3E87}" srcOrd="0" destOrd="0" presId="urn:microsoft.com/office/officeart/2005/8/layout/lProcess2"/>
    <dgm:cxn modelId="{EC0199AD-1144-4FC8-B052-88A69B694805}" srcId="{23E75CD4-D298-4329-989C-FF65162F92D7}" destId="{C8F8E918-2B06-458D-88EE-E5719B7FF2F2}" srcOrd="3" destOrd="0" parTransId="{83FDB394-4B5A-4A32-BD17-D5BB84B30B90}" sibTransId="{CC52AB1A-47A2-4F1A-A5FE-379C938EACF3}"/>
    <dgm:cxn modelId="{55A7D5AD-CC55-4E72-997D-86153DE33527}" srcId="{4991CE10-4AB5-4299-AE3B-8384F84704CF}" destId="{100FDA5A-C9AE-4DBF-9AAA-7838F4288F95}" srcOrd="1" destOrd="0" parTransId="{E97FAC6D-80C6-4C3A-A23A-522CC1482A18}" sibTransId="{47DDC462-917D-4ED9-B175-EADC6F54E64C}"/>
    <dgm:cxn modelId="{F072C07F-B300-4E0E-AF90-ADDFAE8633A9}" srcId="{23E75CD4-D298-4329-989C-FF65162F92D7}" destId="{E73994C7-DF1C-4CDA-9BF4-7E0AB839952C}" srcOrd="2" destOrd="0" parTransId="{BDD1DD24-CA08-4608-BC44-D35EED3F8A50}" sibTransId="{4BF8B9DD-2F06-4CC9-917B-01E64CDDCBA9}"/>
    <dgm:cxn modelId="{55665697-A545-452B-9DB4-D4BC76E7D63E}" type="presOf" srcId="{100FDA5A-C9AE-4DBF-9AAA-7838F4288F95}" destId="{4F0BF945-6EE7-43DA-AD18-AC1C68B10D57}" srcOrd="0" destOrd="0" presId="urn:microsoft.com/office/officeart/2005/8/layout/lProcess2"/>
    <dgm:cxn modelId="{A6EC440E-83EA-435D-9F25-B39DEF9746E6}" srcId="{E80BE6AF-06A4-4E13-A8D8-FB2841BD8B9E}" destId="{240FFEA5-98EF-4DA9-838E-110241EF4F2F}" srcOrd="0" destOrd="0" parTransId="{2F7E3E36-D05E-4631-A5EA-9CCCB8434898}" sibTransId="{61DBE9BF-5793-41F0-BD70-145F19048D79}"/>
    <dgm:cxn modelId="{75FE62A4-B6A0-4AA0-AECA-0DC2353525B2}" srcId="{100FDA5A-C9AE-4DBF-9AAA-7838F4288F95}" destId="{9522BD9A-3411-451F-A127-5A7A528E5951}" srcOrd="1" destOrd="0" parTransId="{DA973A53-EABF-473B-9F3E-77A71563900E}" sibTransId="{9D8AFD6B-B915-4FF7-989E-2690539177FC}"/>
    <dgm:cxn modelId="{C706C467-96B2-4FFC-95C2-3F3544E407AA}" type="presOf" srcId="{240FFEA5-98EF-4DA9-838E-110241EF4F2F}" destId="{A6E1B074-9A0E-4E90-8B97-CA83D11A4970}" srcOrd="0" destOrd="0" presId="urn:microsoft.com/office/officeart/2005/8/layout/lProcess2"/>
    <dgm:cxn modelId="{A5BFD5DD-3955-4C78-92BD-87FFD8B34B06}" type="presOf" srcId="{23E75CD4-D298-4329-989C-FF65162F92D7}" destId="{D65AB96A-2F50-4978-8865-D6EA741ED5EC}" srcOrd="0" destOrd="0" presId="urn:microsoft.com/office/officeart/2005/8/layout/lProcess2"/>
    <dgm:cxn modelId="{E327EC14-29F8-4682-9AD9-3806C2568CDA}" type="presParOf" srcId="{0E4080CA-D71E-446F-BA16-9FC3FEFD9D94}" destId="{B7EFA624-D634-4322-91EA-6FE1314F8C1C}" srcOrd="0" destOrd="0" presId="urn:microsoft.com/office/officeart/2005/8/layout/lProcess2"/>
    <dgm:cxn modelId="{BB9BD7A1-3CC0-4F38-8D0B-4446EE57549C}" type="presParOf" srcId="{B7EFA624-D634-4322-91EA-6FE1314F8C1C}" destId="{83C7B179-2124-49E0-9F21-7778EB908F48}" srcOrd="0" destOrd="0" presId="urn:microsoft.com/office/officeart/2005/8/layout/lProcess2"/>
    <dgm:cxn modelId="{4C319A5C-5D78-4276-97B1-E3C104EDC02F}" type="presParOf" srcId="{B7EFA624-D634-4322-91EA-6FE1314F8C1C}" destId="{641E68B9-303A-4582-AE06-28F78EAAAF1C}" srcOrd="1" destOrd="0" presId="urn:microsoft.com/office/officeart/2005/8/layout/lProcess2"/>
    <dgm:cxn modelId="{617105DA-B1EF-487B-B647-656189C382DD}" type="presParOf" srcId="{B7EFA624-D634-4322-91EA-6FE1314F8C1C}" destId="{0F056EBC-CAA1-4D6F-9ED3-0972B1514E0E}" srcOrd="2" destOrd="0" presId="urn:microsoft.com/office/officeart/2005/8/layout/lProcess2"/>
    <dgm:cxn modelId="{F7EE5180-95CE-43BE-84E8-1E0C87619BC1}" type="presParOf" srcId="{0F056EBC-CAA1-4D6F-9ED3-0972B1514E0E}" destId="{A14DE916-0E4B-48DC-84C2-43BF87A735F0}" srcOrd="0" destOrd="0" presId="urn:microsoft.com/office/officeart/2005/8/layout/lProcess2"/>
    <dgm:cxn modelId="{32E7DAA8-0DF2-40CF-B693-E0D80EE5C9CE}" type="presParOf" srcId="{A14DE916-0E4B-48DC-84C2-43BF87A735F0}" destId="{A6E1B074-9A0E-4E90-8B97-CA83D11A4970}" srcOrd="0" destOrd="0" presId="urn:microsoft.com/office/officeart/2005/8/layout/lProcess2"/>
    <dgm:cxn modelId="{FBE8F1C5-F16D-482F-9B65-ADCB9547B801}" type="presParOf" srcId="{A14DE916-0E4B-48DC-84C2-43BF87A735F0}" destId="{DD29B9D2-DE34-4890-8D85-FC2AB927FB08}" srcOrd="1" destOrd="0" presId="urn:microsoft.com/office/officeart/2005/8/layout/lProcess2"/>
    <dgm:cxn modelId="{59C8187E-FE66-4319-9FBC-262817544825}" type="presParOf" srcId="{A14DE916-0E4B-48DC-84C2-43BF87A735F0}" destId="{7525FF5C-149B-4D78-83D7-1BB793B6DB3A}" srcOrd="2" destOrd="0" presId="urn:microsoft.com/office/officeart/2005/8/layout/lProcess2"/>
    <dgm:cxn modelId="{D1BD9DFE-F5FA-4937-B4E0-157C04832188}" type="presParOf" srcId="{0E4080CA-D71E-446F-BA16-9FC3FEFD9D94}" destId="{A90E386B-D326-4C95-8199-8443D20ADCAD}" srcOrd="1" destOrd="0" presId="urn:microsoft.com/office/officeart/2005/8/layout/lProcess2"/>
    <dgm:cxn modelId="{353926B3-F50F-41A9-A84A-2240BEC0E831}" type="presParOf" srcId="{0E4080CA-D71E-446F-BA16-9FC3FEFD9D94}" destId="{815421E9-8D80-4345-91AE-C9A61F315929}" srcOrd="2" destOrd="0" presId="urn:microsoft.com/office/officeart/2005/8/layout/lProcess2"/>
    <dgm:cxn modelId="{ED3B7FE9-0A89-4B5E-812D-3DE1E9097CB3}" type="presParOf" srcId="{815421E9-8D80-4345-91AE-C9A61F315929}" destId="{4F0BF945-6EE7-43DA-AD18-AC1C68B10D57}" srcOrd="0" destOrd="0" presId="urn:microsoft.com/office/officeart/2005/8/layout/lProcess2"/>
    <dgm:cxn modelId="{F76E040B-0F1C-4782-975E-8035B510E6AF}" type="presParOf" srcId="{815421E9-8D80-4345-91AE-C9A61F315929}" destId="{A989B11C-5E9D-4B12-9174-68CFE8EA78F5}" srcOrd="1" destOrd="0" presId="urn:microsoft.com/office/officeart/2005/8/layout/lProcess2"/>
    <dgm:cxn modelId="{64E4215E-E89B-4D22-887D-D097CFA589CC}" type="presParOf" srcId="{815421E9-8D80-4345-91AE-C9A61F315929}" destId="{4667F75C-E27D-4078-8223-F65E51045F3A}" srcOrd="2" destOrd="0" presId="urn:microsoft.com/office/officeart/2005/8/layout/lProcess2"/>
    <dgm:cxn modelId="{535DC942-871E-465C-AB42-EB8D03831422}" type="presParOf" srcId="{4667F75C-E27D-4078-8223-F65E51045F3A}" destId="{EB4880AD-F09E-4643-A422-3628FDD691CD}" srcOrd="0" destOrd="0" presId="urn:microsoft.com/office/officeart/2005/8/layout/lProcess2"/>
    <dgm:cxn modelId="{560CE53E-A71B-4E1A-B875-2B1400971BFC}" type="presParOf" srcId="{EB4880AD-F09E-4643-A422-3628FDD691CD}" destId="{DFE9C3CF-BF01-459B-9547-B7FDD5692105}" srcOrd="0" destOrd="0" presId="urn:microsoft.com/office/officeart/2005/8/layout/lProcess2"/>
    <dgm:cxn modelId="{C96C40FE-1C1F-4D7E-B827-F84E65A58E22}" type="presParOf" srcId="{EB4880AD-F09E-4643-A422-3628FDD691CD}" destId="{8664B3D6-A0F7-47AF-A1A4-3B8E30833CAA}" srcOrd="1" destOrd="0" presId="urn:microsoft.com/office/officeart/2005/8/layout/lProcess2"/>
    <dgm:cxn modelId="{F503C01B-311B-42E2-BDCD-BC68D621981A}" type="presParOf" srcId="{EB4880AD-F09E-4643-A422-3628FDD691CD}" destId="{6D9C8234-8700-49CE-91D3-55C837ABBEAB}" srcOrd="2" destOrd="0" presId="urn:microsoft.com/office/officeart/2005/8/layout/lProcess2"/>
    <dgm:cxn modelId="{3D678E23-1756-4A5E-BC47-87CB5F21380D}" type="presParOf" srcId="{0E4080CA-D71E-446F-BA16-9FC3FEFD9D94}" destId="{0A0CACAA-811E-4500-8C31-2E2EFEBDDD6B}" srcOrd="3" destOrd="0" presId="urn:microsoft.com/office/officeart/2005/8/layout/lProcess2"/>
    <dgm:cxn modelId="{9F287F99-26F4-4E18-9F91-CE05887BBB50}" type="presParOf" srcId="{0E4080CA-D71E-446F-BA16-9FC3FEFD9D94}" destId="{9EBA2359-3438-4632-AFB0-8038DC397817}" srcOrd="4" destOrd="0" presId="urn:microsoft.com/office/officeart/2005/8/layout/lProcess2"/>
    <dgm:cxn modelId="{8D4D0683-625C-4F4C-BDC3-5EEAF2382481}" type="presParOf" srcId="{9EBA2359-3438-4632-AFB0-8038DC397817}" destId="{D65AB96A-2F50-4978-8865-D6EA741ED5EC}" srcOrd="0" destOrd="0" presId="urn:microsoft.com/office/officeart/2005/8/layout/lProcess2"/>
    <dgm:cxn modelId="{FEEC1C0D-A37A-4B59-BB13-A63010A0596A}" type="presParOf" srcId="{9EBA2359-3438-4632-AFB0-8038DC397817}" destId="{30899D2E-5691-4F9D-AB3F-E2381675D07B}" srcOrd="1" destOrd="0" presId="urn:microsoft.com/office/officeart/2005/8/layout/lProcess2"/>
    <dgm:cxn modelId="{EAD96F31-10A8-4AE5-83AB-7477E636A835}" type="presParOf" srcId="{9EBA2359-3438-4632-AFB0-8038DC397817}" destId="{E96B8ADE-28D3-489B-8DDC-B8D386C02508}" srcOrd="2" destOrd="0" presId="urn:microsoft.com/office/officeart/2005/8/layout/lProcess2"/>
    <dgm:cxn modelId="{F19CF180-BBE9-45BB-8CB2-74E26A625217}" type="presParOf" srcId="{E96B8ADE-28D3-489B-8DDC-B8D386C02508}" destId="{E71A69A8-F349-47A6-A955-2D2D7237A1B1}" srcOrd="0" destOrd="0" presId="urn:microsoft.com/office/officeart/2005/8/layout/lProcess2"/>
    <dgm:cxn modelId="{F57BC45A-085B-45F7-89EA-5BED60A4DD79}" type="presParOf" srcId="{E71A69A8-F349-47A6-A955-2D2D7237A1B1}" destId="{F00A4C57-3359-4009-9F68-7850C8CA3E87}" srcOrd="0" destOrd="0" presId="urn:microsoft.com/office/officeart/2005/8/layout/lProcess2"/>
    <dgm:cxn modelId="{5A50335F-6F73-44C0-B4C8-BC03EE5EDE3F}" type="presParOf" srcId="{E71A69A8-F349-47A6-A955-2D2D7237A1B1}" destId="{4D5C0193-B87F-44DD-A1AD-72F743DD5CA1}" srcOrd="1" destOrd="0" presId="urn:microsoft.com/office/officeart/2005/8/layout/lProcess2"/>
    <dgm:cxn modelId="{655C7005-43D6-4E82-A8BA-9A362E6F2E2D}" type="presParOf" srcId="{E71A69A8-F349-47A6-A955-2D2D7237A1B1}" destId="{0D841117-AF04-4DFF-A80A-5A467A019992}" srcOrd="2" destOrd="0" presId="urn:microsoft.com/office/officeart/2005/8/layout/lProcess2"/>
    <dgm:cxn modelId="{B81A456B-F02C-440A-8A23-4620CB813E3E}" type="presParOf" srcId="{E71A69A8-F349-47A6-A955-2D2D7237A1B1}" destId="{BBD1EE9B-BB6D-432F-BFC7-C67489446B2B}" srcOrd="3" destOrd="0" presId="urn:microsoft.com/office/officeart/2005/8/layout/lProcess2"/>
    <dgm:cxn modelId="{FA4EEB94-B1A2-473A-8E13-60D12EEE5AC0}" type="presParOf" srcId="{E71A69A8-F349-47A6-A955-2D2D7237A1B1}" destId="{E0CAEBD5-FE75-4571-97E5-73B09121D3BE}" srcOrd="4" destOrd="0" presId="urn:microsoft.com/office/officeart/2005/8/layout/lProcess2"/>
    <dgm:cxn modelId="{D99A7E20-95C4-47BE-8B8E-DFB12E4CE85D}" type="presParOf" srcId="{E71A69A8-F349-47A6-A955-2D2D7237A1B1}" destId="{BE536008-EDEC-49A4-8E8F-45FD26848F39}" srcOrd="5" destOrd="0" presId="urn:microsoft.com/office/officeart/2005/8/layout/lProcess2"/>
    <dgm:cxn modelId="{281245D4-C558-4829-B4AA-B4EE1AB7C36F}" type="presParOf" srcId="{E71A69A8-F349-47A6-A955-2D2D7237A1B1}" destId="{035885AF-523E-41ED-B143-84EAD173CC5B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C1298-C653-4CB3-AFBF-8D06BA187176}">
      <dsp:nvSpPr>
        <dsp:cNvPr id="0" name=""/>
        <dsp:cNvSpPr/>
      </dsp:nvSpPr>
      <dsp:spPr>
        <a:xfrm>
          <a:off x="5129" y="686278"/>
          <a:ext cx="2332072" cy="1365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יום חמישי 5/12/19</a:t>
          </a:r>
          <a:endParaRPr lang="en-US" sz="2400" kern="1200" dirty="0"/>
        </a:p>
      </dsp:txBody>
      <dsp:txXfrm>
        <a:off x="5129" y="686278"/>
        <a:ext cx="2332072" cy="910176"/>
      </dsp:txXfrm>
    </dsp:sp>
    <dsp:sp modelId="{522F53D4-E95E-4409-A376-8BDC61E46109}">
      <dsp:nvSpPr>
        <dsp:cNvPr id="0" name=""/>
        <dsp:cNvSpPr/>
      </dsp:nvSpPr>
      <dsp:spPr>
        <a:xfrm>
          <a:off x="482782" y="1596455"/>
          <a:ext cx="2332072" cy="385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סקירת הסיור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err="1" smtClean="0"/>
            <a:t>תוכנית</a:t>
          </a:r>
          <a:r>
            <a:rPr lang="he-IL" sz="2400" kern="1200" dirty="0" smtClean="0"/>
            <a:t> אסטרטגית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הסדרת קרקעות בדואים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מנכ"ל המשרד לנגב והגליל</a:t>
          </a:r>
          <a:endParaRPr lang="en-US" sz="2400" kern="1200" dirty="0"/>
        </a:p>
      </dsp:txBody>
      <dsp:txXfrm>
        <a:off x="551086" y="1664759"/>
        <a:ext cx="2195464" cy="3718992"/>
      </dsp:txXfrm>
    </dsp:sp>
    <dsp:sp modelId="{19C47534-EDF7-44D7-848B-33EF9B3DA4DD}">
      <dsp:nvSpPr>
        <dsp:cNvPr id="0" name=""/>
        <dsp:cNvSpPr/>
      </dsp:nvSpPr>
      <dsp:spPr>
        <a:xfrm>
          <a:off x="2690735" y="851057"/>
          <a:ext cx="749491" cy="580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2690735" y="967181"/>
        <a:ext cx="575306" cy="348370"/>
      </dsp:txXfrm>
    </dsp:sp>
    <dsp:sp modelId="{7917DB4C-443D-41E2-A6E1-07BD204A8F02}">
      <dsp:nvSpPr>
        <dsp:cNvPr id="0" name=""/>
        <dsp:cNvSpPr/>
      </dsp:nvSpPr>
      <dsp:spPr>
        <a:xfrm>
          <a:off x="3751337" y="686278"/>
          <a:ext cx="2332072" cy="1365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יום רביעי 11/12/19</a:t>
          </a:r>
          <a:endParaRPr lang="en-US" sz="2400" kern="1200" dirty="0"/>
        </a:p>
      </dsp:txBody>
      <dsp:txXfrm>
        <a:off x="3751337" y="686278"/>
        <a:ext cx="2332072" cy="910176"/>
      </dsp:txXfrm>
    </dsp:sp>
    <dsp:sp modelId="{0508C76D-9216-4ECE-8603-15A5FC53611F}">
      <dsp:nvSpPr>
        <dsp:cNvPr id="0" name=""/>
        <dsp:cNvSpPr/>
      </dsp:nvSpPr>
      <dsp:spPr>
        <a:xfrm>
          <a:off x="4228990" y="1596455"/>
          <a:ext cx="2332072" cy="385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אלוף פד"ם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ראש מרחב דרום שב"כ.</a:t>
          </a:r>
          <a:endParaRPr lang="en-US" sz="2400" kern="1200" dirty="0"/>
        </a:p>
      </dsp:txBody>
      <dsp:txXfrm>
        <a:off x="4297294" y="1664759"/>
        <a:ext cx="2195464" cy="3718992"/>
      </dsp:txXfrm>
    </dsp:sp>
    <dsp:sp modelId="{FE5A8DF5-776C-443D-99FA-CEDA9C66F83B}">
      <dsp:nvSpPr>
        <dsp:cNvPr id="0" name=""/>
        <dsp:cNvSpPr/>
      </dsp:nvSpPr>
      <dsp:spPr>
        <a:xfrm>
          <a:off x="6436944" y="851057"/>
          <a:ext cx="749491" cy="580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6436944" y="967181"/>
        <a:ext cx="575306" cy="348370"/>
      </dsp:txXfrm>
    </dsp:sp>
    <dsp:sp modelId="{02C508BD-F6D3-4200-AD01-05083D105AD0}">
      <dsp:nvSpPr>
        <dsp:cNvPr id="0" name=""/>
        <dsp:cNvSpPr/>
      </dsp:nvSpPr>
      <dsp:spPr>
        <a:xfrm>
          <a:off x="7497545" y="686278"/>
          <a:ext cx="2332072" cy="1365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יום חמישי 12/12/19</a:t>
          </a:r>
          <a:endParaRPr lang="en-US" sz="2400" kern="1200" dirty="0"/>
        </a:p>
      </dsp:txBody>
      <dsp:txXfrm>
        <a:off x="7497545" y="686278"/>
        <a:ext cx="2332072" cy="910176"/>
      </dsp:txXfrm>
    </dsp:sp>
    <dsp:sp modelId="{E3B2B71B-5A00-4FD8-858D-9196FCE1A258}">
      <dsp:nvSpPr>
        <dsp:cNvPr id="0" name=""/>
        <dsp:cNvSpPr/>
      </dsp:nvSpPr>
      <dsp:spPr>
        <a:xfrm>
          <a:off x="7975199" y="1596455"/>
          <a:ext cx="2332072" cy="385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התוכנית האזרחית לעזה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פיני בדש – שיתופי פעולה במרחב הדרום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400" kern="1200" dirty="0" smtClean="0"/>
            <a:t>סקירה אקדמית</a:t>
          </a:r>
          <a:endParaRPr lang="en-US" sz="2400" kern="1200" dirty="0"/>
        </a:p>
      </dsp:txBody>
      <dsp:txXfrm>
        <a:off x="8043503" y="1664759"/>
        <a:ext cx="2195464" cy="37189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7B179-2124-49E0-9F21-7778EB908F48}">
      <dsp:nvSpPr>
        <dsp:cNvPr id="0" name=""/>
        <dsp:cNvSpPr/>
      </dsp:nvSpPr>
      <dsp:spPr>
        <a:xfrm>
          <a:off x="992" y="0"/>
          <a:ext cx="2579687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יום חמישי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19-12-19</a:t>
          </a:r>
          <a:endParaRPr lang="en-US" sz="4000" b="1" kern="1200" dirty="0"/>
        </a:p>
      </dsp:txBody>
      <dsp:txXfrm>
        <a:off x="992" y="0"/>
        <a:ext cx="2579687" cy="1625600"/>
      </dsp:txXfrm>
    </dsp:sp>
    <dsp:sp modelId="{A6E1B074-9A0E-4E90-8B97-CA83D11A4970}">
      <dsp:nvSpPr>
        <dsp:cNvPr id="0" name=""/>
        <dsp:cNvSpPr/>
      </dsp:nvSpPr>
      <dsp:spPr>
        <a:xfrm>
          <a:off x="245897" y="1810909"/>
          <a:ext cx="2063750" cy="15508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/>
            <a:t>קמ"ג</a:t>
          </a:r>
          <a:endParaRPr lang="en-US" sz="2400" kern="1200" dirty="0"/>
        </a:p>
      </dsp:txBody>
      <dsp:txXfrm>
        <a:off x="291319" y="1856331"/>
        <a:ext cx="1972906" cy="1459986"/>
      </dsp:txXfrm>
    </dsp:sp>
    <dsp:sp modelId="{7525FF5C-149B-4D78-83D7-1BB793B6DB3A}">
      <dsp:nvSpPr>
        <dsp:cNvPr id="0" name=""/>
        <dsp:cNvSpPr/>
      </dsp:nvSpPr>
      <dsp:spPr>
        <a:xfrm>
          <a:off x="272024" y="3485588"/>
          <a:ext cx="2063750" cy="1215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/>
            <a:t>בסיס נבטים </a:t>
          </a:r>
          <a:endParaRPr lang="en-US" sz="2400" kern="1200" dirty="0"/>
        </a:p>
      </dsp:txBody>
      <dsp:txXfrm>
        <a:off x="307635" y="3521199"/>
        <a:ext cx="1992528" cy="1144618"/>
      </dsp:txXfrm>
    </dsp:sp>
    <dsp:sp modelId="{4F0BF945-6EE7-43DA-AD18-AC1C68B10D57}">
      <dsp:nvSpPr>
        <dsp:cNvPr id="0" name=""/>
        <dsp:cNvSpPr/>
      </dsp:nvSpPr>
      <dsp:spPr>
        <a:xfrm>
          <a:off x="2774156" y="0"/>
          <a:ext cx="2579687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יום רביעי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18-12-19</a:t>
          </a:r>
          <a:endParaRPr lang="en-US" sz="4000" b="1" kern="1200" dirty="0"/>
        </a:p>
      </dsp:txBody>
      <dsp:txXfrm>
        <a:off x="2774156" y="0"/>
        <a:ext cx="2579687" cy="1625600"/>
      </dsp:txXfrm>
    </dsp:sp>
    <dsp:sp modelId="{DFE9C3CF-BF01-459B-9547-B7FDD5692105}">
      <dsp:nvSpPr>
        <dsp:cNvPr id="0" name=""/>
        <dsp:cNvSpPr/>
      </dsp:nvSpPr>
      <dsp:spPr>
        <a:xfrm>
          <a:off x="3032125" y="1627187"/>
          <a:ext cx="2063749" cy="16338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/>
            <a:t>הבדואים בדרום</a:t>
          </a:r>
          <a:endParaRPr lang="en-US" sz="2400" kern="1200" dirty="0"/>
        </a:p>
      </dsp:txBody>
      <dsp:txXfrm>
        <a:off x="3079977" y="1675039"/>
        <a:ext cx="1968045" cy="1538098"/>
      </dsp:txXfrm>
    </dsp:sp>
    <dsp:sp modelId="{6D9C8234-8700-49CE-91D3-55C837ABBEAB}">
      <dsp:nvSpPr>
        <dsp:cNvPr id="0" name=""/>
        <dsp:cNvSpPr/>
      </dsp:nvSpPr>
      <dsp:spPr>
        <a:xfrm>
          <a:off x="3032125" y="3512343"/>
          <a:ext cx="2063749" cy="16338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/>
            <a:t>עיירות הפיתוח – דרך ירוחם</a:t>
          </a:r>
          <a:endParaRPr lang="en-US" sz="2400" kern="1200" dirty="0"/>
        </a:p>
      </dsp:txBody>
      <dsp:txXfrm>
        <a:off x="3079977" y="3560195"/>
        <a:ext cx="1968045" cy="1538098"/>
      </dsp:txXfrm>
    </dsp:sp>
    <dsp:sp modelId="{D65AB96A-2F50-4978-8865-D6EA741ED5EC}">
      <dsp:nvSpPr>
        <dsp:cNvPr id="0" name=""/>
        <dsp:cNvSpPr/>
      </dsp:nvSpPr>
      <dsp:spPr>
        <a:xfrm>
          <a:off x="5547320" y="0"/>
          <a:ext cx="2579687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יום שלישי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17-12-19</a:t>
          </a:r>
          <a:endParaRPr lang="en-US" sz="4000" b="1" kern="1200" dirty="0"/>
        </a:p>
      </dsp:txBody>
      <dsp:txXfrm>
        <a:off x="5547320" y="0"/>
        <a:ext cx="2579687" cy="1625600"/>
      </dsp:txXfrm>
    </dsp:sp>
    <dsp:sp modelId="{F00A4C57-3359-4009-9F68-7850C8CA3E87}">
      <dsp:nvSpPr>
        <dsp:cNvPr id="0" name=""/>
        <dsp:cNvSpPr/>
      </dsp:nvSpPr>
      <dsp:spPr>
        <a:xfrm>
          <a:off x="5805289" y="1625732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/>
            <a:t>אתגרים </a:t>
          </a:r>
          <a:r>
            <a:rPr lang="he-IL" sz="2400" kern="1200" dirty="0" err="1"/>
            <a:t>בטחוניים</a:t>
          </a:r>
          <a:r>
            <a:rPr lang="he-IL" sz="2400" kern="1200" dirty="0"/>
            <a:t> </a:t>
          </a:r>
          <a:r>
            <a:rPr lang="he-IL" sz="2400" kern="1200" dirty="0" smtClean="0"/>
            <a:t>- עזה</a:t>
          </a:r>
          <a:endParaRPr lang="he-IL" sz="2400" kern="1200" dirty="0"/>
        </a:p>
      </dsp:txBody>
      <dsp:txXfrm>
        <a:off x="5828409" y="1648852"/>
        <a:ext cx="2017509" cy="743144"/>
      </dsp:txXfrm>
    </dsp:sp>
    <dsp:sp modelId="{0D841117-AF04-4DFF-A80A-5A467A019992}">
      <dsp:nvSpPr>
        <dsp:cNvPr id="0" name=""/>
        <dsp:cNvSpPr/>
      </dsp:nvSpPr>
      <dsp:spPr>
        <a:xfrm>
          <a:off x="5805289" y="2536560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/>
            <a:t>עזה – </a:t>
          </a:r>
          <a:r>
            <a:rPr lang="he-IL" sz="2400" kern="1200" dirty="0" smtClean="0"/>
            <a:t>מבט מכיוון אחר</a:t>
          </a:r>
          <a:endParaRPr lang="en-US" sz="2400" kern="1200" dirty="0"/>
        </a:p>
      </dsp:txBody>
      <dsp:txXfrm>
        <a:off x="5828409" y="2559680"/>
        <a:ext cx="2017509" cy="743144"/>
      </dsp:txXfrm>
    </dsp:sp>
    <dsp:sp modelId="{E0CAEBD5-FE75-4571-97E5-73B09121D3BE}">
      <dsp:nvSpPr>
        <dsp:cNvPr id="0" name=""/>
        <dsp:cNvSpPr/>
      </dsp:nvSpPr>
      <dsp:spPr>
        <a:xfrm>
          <a:off x="5805289" y="3447388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ביקור בקיבוץ סעד</a:t>
          </a:r>
          <a:endParaRPr lang="he-IL" sz="2400" kern="1200" dirty="0"/>
        </a:p>
      </dsp:txBody>
      <dsp:txXfrm>
        <a:off x="5828409" y="3470508"/>
        <a:ext cx="2017509" cy="743144"/>
      </dsp:txXfrm>
    </dsp:sp>
    <dsp:sp modelId="{035885AF-523E-41ED-B143-84EAD173CC5B}">
      <dsp:nvSpPr>
        <dsp:cNvPr id="0" name=""/>
        <dsp:cNvSpPr/>
      </dsp:nvSpPr>
      <dsp:spPr>
        <a:xfrm>
          <a:off x="5805289" y="4358216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עוטף עזה – ר' עיריית שדרות</a:t>
          </a:r>
          <a:endParaRPr lang="he-IL" sz="2400" kern="1200" dirty="0"/>
        </a:p>
      </dsp:txBody>
      <dsp:txXfrm>
        <a:off x="5828409" y="4381336"/>
        <a:ext cx="2017509" cy="743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0A9907A3-DE16-402A-A311-8A6F8B95AF6E}" type="datetimeFigureOut">
              <a:rPr lang="he-IL" smtClean="0"/>
              <a:t>ד'/כסלו/תש"פ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AC0CB74D-64AF-43E8-BC2B-D594C4498D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0100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AC9DE-A220-4B14-A94B-0889C2D40426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5470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22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6423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59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420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979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594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82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28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88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0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85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9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27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6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ד'/כסלו/תש"פ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11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  <p:sldLayoutId id="2147484068" r:id="rId12"/>
    <p:sldLayoutId id="2147484069" r:id="rId13"/>
    <p:sldLayoutId id="2147484070" r:id="rId14"/>
    <p:sldLayoutId id="2147484071" r:id="rId15"/>
    <p:sldLayoutId id="214748407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706264" y="844458"/>
            <a:ext cx="9115059" cy="304698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"כי מדרום תפתח הטובה"</a:t>
            </a:r>
            <a:r>
              <a:rPr lang="he-IL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(אברהם </a:t>
            </a:r>
            <a:r>
              <a:rPr lang="he-IL" sz="11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זיגמן</a:t>
            </a:r>
            <a:r>
              <a:rPr lang="he-IL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להקת פיקוד הדרום)</a:t>
            </a:r>
            <a: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</a:t>
            </a:r>
            <a: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דרום</a:t>
            </a:r>
            <a:b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17-19/12/2019</a:t>
            </a:r>
            <a:b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1 </a:t>
            </a: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089" y="132855"/>
            <a:ext cx="1074433" cy="1369373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61192" y="4938619"/>
            <a:ext cx="6827288" cy="1754326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מוביל: חיים מלכי, בר </a:t>
            </a:r>
            <a:r>
              <a:rPr lang="he-IL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צ'צ'ק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רם ארז</a:t>
            </a:r>
          </a:p>
          <a:p>
            <a:pPr algn="r"/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מדריך אחראי: ערן קמין</a:t>
            </a:r>
          </a:p>
          <a:p>
            <a:pPr algn="r"/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r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96770522"/>
              </p:ext>
            </p:extLst>
          </p:nvPr>
        </p:nvGraphicFramePr>
        <p:xfrm>
          <a:off x="770708" y="914399"/>
          <a:ext cx="10312401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1123406" y="0"/>
            <a:ext cx="8278765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מופעים בתהליך ה"טעינה" לקראת הסיור:</a:t>
            </a:r>
            <a:endParaRPr lang="he-IL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53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87769583"/>
              </p:ext>
            </p:extLst>
          </p:nvPr>
        </p:nvGraphicFramePr>
        <p:xfrm>
          <a:off x="1013097" y="70660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653887" y="0"/>
            <a:ext cx="4748284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מהלך הסיור:</a:t>
            </a:r>
            <a:endParaRPr lang="he-IL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283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1874071" y="211701"/>
            <a:ext cx="911179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יום חמישי – 5.12.19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316351"/>
              </p:ext>
            </p:extLst>
          </p:nvPr>
        </p:nvGraphicFramePr>
        <p:xfrm>
          <a:off x="875211" y="1881053"/>
          <a:ext cx="10110650" cy="412813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679183">
                  <a:extLst>
                    <a:ext uri="{9D8B030D-6E8A-4147-A177-3AD203B41FA5}">
                      <a16:colId xmlns:a16="http://schemas.microsoft.com/office/drawing/2014/main" val="313757621"/>
                    </a:ext>
                  </a:extLst>
                </a:gridCol>
                <a:gridCol w="2096760">
                  <a:extLst>
                    <a:ext uri="{9D8B030D-6E8A-4147-A177-3AD203B41FA5}">
                      <a16:colId xmlns:a16="http://schemas.microsoft.com/office/drawing/2014/main" val="179227351"/>
                    </a:ext>
                  </a:extLst>
                </a:gridCol>
                <a:gridCol w="3909216">
                  <a:extLst>
                    <a:ext uri="{9D8B030D-6E8A-4147-A177-3AD203B41FA5}">
                      <a16:colId xmlns:a16="http://schemas.microsoft.com/office/drawing/2014/main" val="2159889202"/>
                    </a:ext>
                  </a:extLst>
                </a:gridCol>
                <a:gridCol w="2425491">
                  <a:extLst>
                    <a:ext uri="{9D8B030D-6E8A-4147-A177-3AD203B41FA5}">
                      <a16:colId xmlns:a16="http://schemas.microsoft.com/office/drawing/2014/main" val="3342568773"/>
                    </a:ext>
                  </a:extLst>
                </a:gridCol>
              </a:tblGrid>
              <a:tr h="31655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09:30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08:30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הצגת סיור דרום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מלכי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2898337"/>
                  </a:ext>
                </a:extLst>
              </a:tr>
              <a:tr h="31655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10:00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09:30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הפסקה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9258407"/>
                  </a:ext>
                </a:extLst>
              </a:tr>
              <a:tr h="300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11:00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10:00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התוכנית האסטרטגית לדרום הארץ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חיים בלומנבלט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7964110"/>
                  </a:ext>
                </a:extLst>
              </a:tr>
              <a:tr h="31655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066466"/>
                  </a:ext>
                </a:extLst>
              </a:tr>
              <a:tr h="31655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11:30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11:00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 dirty="0">
                          <a:effectLst/>
                        </a:rPr>
                        <a:t>הפסקה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9661186"/>
                  </a:ext>
                </a:extLst>
              </a:tr>
              <a:tr h="300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12:30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11:30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הסדרת התיישבות הבדואים בדרום הארץ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בני  בגין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2517086"/>
                  </a:ext>
                </a:extLst>
              </a:tr>
              <a:tr h="31655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846167"/>
                  </a:ext>
                </a:extLst>
              </a:tr>
              <a:tr h="300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13:30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12:30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הפסקת צהריים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1894335"/>
                  </a:ext>
                </a:extLst>
              </a:tr>
              <a:tr h="31655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 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0189255"/>
                  </a:ext>
                </a:extLst>
              </a:tr>
              <a:tr h="300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14:30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>
                          <a:effectLst/>
                        </a:rPr>
                        <a:t>13:30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שיחת מנכ"ל משרד הנגב והגליל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400" b="1" u="none" strike="noStrike">
                          <a:effectLst/>
                        </a:rPr>
                        <a:t>אריאל משעל</a:t>
                      </a:r>
                      <a:endParaRPr lang="he-IL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1743181"/>
                  </a:ext>
                </a:extLst>
              </a:tr>
              <a:tr h="31655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1" u="none" strike="noStrike" dirty="0">
                          <a:effectLst/>
                        </a:rPr>
                        <a:t> </a:t>
                      </a:r>
                      <a:endParaRPr lang="he-IL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636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41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1719262" y="316204"/>
            <a:ext cx="928170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יום רביעי – 11.12.19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524429"/>
              </p:ext>
            </p:extLst>
          </p:nvPr>
        </p:nvGraphicFramePr>
        <p:xfrm>
          <a:off x="1353960" y="1797352"/>
          <a:ext cx="9283700" cy="1930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20925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  <a:gridCol w="2320925">
                  <a:extLst>
                    <a:ext uri="{9D8B030D-6E8A-4147-A177-3AD203B41FA5}">
                      <a16:colId xmlns:a16="http://schemas.microsoft.com/office/drawing/2014/main" val="2395575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bg1"/>
                          </a:solidFill>
                        </a:rPr>
                        <a:t>שעה</a:t>
                      </a: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bg1"/>
                          </a:solidFill>
                        </a:rPr>
                        <a:t>נושא</a:t>
                      </a: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bg1"/>
                          </a:solidFill>
                        </a:rPr>
                        <a:t>משתתף</a:t>
                      </a:r>
                      <a:r>
                        <a:rPr lang="he-IL" b="1" baseline="0" dirty="0">
                          <a:solidFill>
                            <a:schemeClr val="bg1"/>
                          </a:solidFill>
                        </a:rPr>
                        <a:t> אחראי 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bg1"/>
                          </a:solidFill>
                        </a:rPr>
                        <a:t>הקשר</a:t>
                      </a:r>
                      <a:r>
                        <a:rPr lang="he-IL" b="1" baseline="0" dirty="0">
                          <a:solidFill>
                            <a:schemeClr val="bg1"/>
                          </a:solidFill>
                        </a:rPr>
                        <a:t> לשאלות החקר</a:t>
                      </a:r>
                      <a:endParaRPr lang="he-I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e-IL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8:30-10:00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הדרום – אתגרים </a:t>
                      </a:r>
                      <a:r>
                        <a:rPr lang="he-IL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בטחוניים</a:t>
                      </a:r>
                      <a:r>
                        <a:rPr lang="he-IL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,</a:t>
                      </a:r>
                      <a:r>
                        <a:rPr lang="he-IL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חברתיים בהקשר </a:t>
                      </a:r>
                      <a:r>
                        <a:rPr lang="he-IL" b="1" baseline="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הבטחון</a:t>
                      </a:r>
                      <a:r>
                        <a:rPr lang="he-IL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הלאומי</a:t>
                      </a:r>
                      <a:endParaRPr lang="he-IL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אלוף פד"ם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e-IL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13:30-15:00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מיקוד </a:t>
                      </a:r>
                      <a:r>
                        <a:rPr lang="he-IL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במצב בעזה</a:t>
                      </a:r>
                      <a:endParaRPr lang="he-IL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יניב-שב"כ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6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3103669" y="159450"/>
            <a:ext cx="681308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– 12.12.19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298821"/>
              </p:ext>
            </p:extLst>
          </p:nvPr>
        </p:nvGraphicFramePr>
        <p:xfrm>
          <a:off x="328615" y="984299"/>
          <a:ext cx="11168744" cy="4765734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669299">
                  <a:extLst>
                    <a:ext uri="{9D8B030D-6E8A-4147-A177-3AD203B41FA5}">
                      <a16:colId xmlns:a16="http://schemas.microsoft.com/office/drawing/2014/main" val="231184883"/>
                    </a:ext>
                  </a:extLst>
                </a:gridCol>
                <a:gridCol w="1669299">
                  <a:extLst>
                    <a:ext uri="{9D8B030D-6E8A-4147-A177-3AD203B41FA5}">
                      <a16:colId xmlns:a16="http://schemas.microsoft.com/office/drawing/2014/main" val="2668679914"/>
                    </a:ext>
                  </a:extLst>
                </a:gridCol>
                <a:gridCol w="5220098">
                  <a:extLst>
                    <a:ext uri="{9D8B030D-6E8A-4147-A177-3AD203B41FA5}">
                      <a16:colId xmlns:a16="http://schemas.microsoft.com/office/drawing/2014/main" val="848733850"/>
                    </a:ext>
                  </a:extLst>
                </a:gridCol>
                <a:gridCol w="2610048">
                  <a:extLst>
                    <a:ext uri="{9D8B030D-6E8A-4147-A177-3AD203B41FA5}">
                      <a16:colId xmlns:a16="http://schemas.microsoft.com/office/drawing/2014/main" val="3683366157"/>
                    </a:ext>
                  </a:extLst>
                </a:gridCol>
              </a:tblGrid>
              <a:tr h="291270"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09:00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 dirty="0">
                          <a:effectLst/>
                        </a:rPr>
                        <a:t>08:30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>
                          <a:effectLst/>
                        </a:rPr>
                        <a:t>תדריך פרטני לסיור דרום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 dirty="0" smtClean="0">
                          <a:effectLst/>
                        </a:rPr>
                        <a:t>מלכי חיים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3363805"/>
                  </a:ext>
                </a:extLst>
              </a:tr>
              <a:tr h="318292"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10:00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09:00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>
                          <a:effectLst/>
                        </a:rPr>
                        <a:t>התוכנית האזרחית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>
                          <a:effectLst/>
                        </a:rPr>
                        <a:t>רמ"ח אזרחית - שרון ביטון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235066"/>
                  </a:ext>
                </a:extLst>
              </a:tr>
              <a:tr h="314201"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589936"/>
                  </a:ext>
                </a:extLst>
              </a:tr>
              <a:tr h="318292"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10:15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10:00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>
                          <a:effectLst/>
                        </a:rPr>
                        <a:t>הפסקה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2478525"/>
                  </a:ext>
                </a:extLst>
              </a:tr>
              <a:tr h="575148"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11:15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10:15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>
                          <a:effectLst/>
                        </a:rPr>
                        <a:t>מנהיגות ציבורית ואתגרים במרחב הציבורי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>
                          <a:effectLst/>
                        </a:rPr>
                        <a:t>פיני בדש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2171661"/>
                  </a:ext>
                </a:extLst>
              </a:tr>
              <a:tr h="318292"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11:30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11:15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>
                          <a:effectLst/>
                        </a:rPr>
                        <a:t>הפסקה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7751807"/>
                  </a:ext>
                </a:extLst>
              </a:tr>
              <a:tr h="318292"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12:30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11:30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>
                          <a:effectLst/>
                        </a:rPr>
                        <a:t>סקירה אקדמית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>
                          <a:effectLst/>
                        </a:rPr>
                        <a:t>יוסי בן ארצי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5680604"/>
                  </a:ext>
                </a:extLst>
              </a:tr>
              <a:tr h="318292"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13:30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12:30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>
                          <a:effectLst/>
                        </a:rPr>
                        <a:t>הפסקת צהריים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3609404"/>
                  </a:ext>
                </a:extLst>
              </a:tr>
              <a:tr h="318292"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14:15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13:30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>
                          <a:effectLst/>
                        </a:rPr>
                        <a:t>שעת צוות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>
                          <a:effectLst/>
                        </a:rPr>
                        <a:t>צוותים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2058262"/>
                  </a:ext>
                </a:extLst>
              </a:tr>
              <a:tr h="318292"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14:30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14:15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>
                          <a:effectLst/>
                        </a:rPr>
                        <a:t>הפסקה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5364555"/>
                  </a:ext>
                </a:extLst>
              </a:tr>
              <a:tr h="479484"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 dirty="0" smtClean="0">
                          <a:effectLst/>
                        </a:rPr>
                        <a:t>15:30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2500" b="1" u="none" strike="noStrike" dirty="0" smtClean="0">
                          <a:effectLst/>
                        </a:rPr>
                        <a:t>14:30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 dirty="0" smtClean="0">
                          <a:effectLst/>
                        </a:rPr>
                        <a:t>אתגרי אכיפת חוק וסדר בדרום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500" b="1" u="none" strike="noStrike" dirty="0">
                          <a:effectLst/>
                        </a:rPr>
                        <a:t>ממ"ז דרום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535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79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011547" y="217714"/>
            <a:ext cx="8192655" cy="886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/>
              <a:t>"החצר האחורית של מדינת ישראל"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06400" y="1377176"/>
            <a:ext cx="11402951" cy="52268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r" rtl="1"/>
            <a:r>
              <a:rPr lang="he-IL" sz="3200" b="1" u="sng" dirty="0"/>
              <a:t>היום הראשון - רצועת עזה:</a:t>
            </a:r>
          </a:p>
          <a:p>
            <a:pPr marL="457200" indent="-457200" algn="r" rtl="1">
              <a:buFontTx/>
              <a:buChar char="-"/>
            </a:pPr>
            <a:r>
              <a:rPr lang="he-IL" sz="3200" dirty="0"/>
              <a:t>האתגר </a:t>
            </a:r>
            <a:r>
              <a:rPr lang="he-IL" sz="3200" dirty="0" err="1"/>
              <a:t>הבטחוני</a:t>
            </a:r>
            <a:r>
              <a:rPr lang="he-IL" sz="3200" dirty="0"/>
              <a:t> וההתמודדות בזירות השונות.</a:t>
            </a:r>
          </a:p>
          <a:p>
            <a:pPr marL="457200" indent="-457200" algn="r" rtl="1">
              <a:buFontTx/>
              <a:buChar char="-"/>
            </a:pPr>
            <a:r>
              <a:rPr lang="en-US" sz="3200" dirty="0"/>
              <a:t>Policy</a:t>
            </a:r>
            <a:r>
              <a:rPr lang="he-IL" sz="3200" dirty="0"/>
              <a:t>  - מדיניות אזרחית/מדינית מול </a:t>
            </a:r>
            <a:r>
              <a:rPr lang="he-IL" sz="3200" dirty="0" err="1"/>
              <a:t>רצ"ע</a:t>
            </a:r>
            <a:r>
              <a:rPr lang="he-IL" sz="3200" dirty="0"/>
              <a:t> – מים, חשמל, מעברי סחורות וכד'.</a:t>
            </a:r>
          </a:p>
          <a:p>
            <a:pPr marL="457200" indent="-457200" algn="r" rtl="1">
              <a:buFontTx/>
              <a:buChar char="-"/>
            </a:pPr>
            <a:r>
              <a:rPr lang="he-IL" sz="3200" dirty="0"/>
              <a:t>מצב בטחוני – מול יכולת פיתוח וקיום של מרחב העוטף – כלכלי-מדיני</a:t>
            </a:r>
          </a:p>
          <a:p>
            <a:pPr marL="457200" indent="-457200" algn="r" rtl="1">
              <a:buFontTx/>
              <a:buChar char="-"/>
            </a:pPr>
            <a:r>
              <a:rPr lang="he-IL" sz="3200" dirty="0"/>
              <a:t>יחסי חוץ – </a:t>
            </a:r>
            <a:r>
              <a:rPr lang="en-US" sz="3200" dirty="0"/>
              <a:t>NGO</a:t>
            </a:r>
            <a:r>
              <a:rPr lang="he-IL" sz="3200" dirty="0"/>
              <a:t> , השפעת הארגונים ברצועה – חיובי/שלילי, מדיניות ישראל ביחס לארגונים – השפעתה על יחסי החוץ של ישראל.</a:t>
            </a:r>
          </a:p>
        </p:txBody>
      </p:sp>
    </p:spTree>
    <p:extLst>
      <p:ext uri="{BB962C8B-B14F-4D97-AF65-F5344CB8AC3E}">
        <p14:creationId xmlns:p14="http://schemas.microsoft.com/office/powerpoint/2010/main" val="71020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35300" y="107194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 – 17.12.19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290967"/>
              </p:ext>
            </p:extLst>
          </p:nvPr>
        </p:nvGraphicFramePr>
        <p:xfrm>
          <a:off x="261258" y="753521"/>
          <a:ext cx="11508376" cy="715708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307632">
                  <a:extLst>
                    <a:ext uri="{9D8B030D-6E8A-4147-A177-3AD203B41FA5}">
                      <a16:colId xmlns:a16="http://schemas.microsoft.com/office/drawing/2014/main" val="1690630171"/>
                    </a:ext>
                  </a:extLst>
                </a:gridCol>
                <a:gridCol w="1307632">
                  <a:extLst>
                    <a:ext uri="{9D8B030D-6E8A-4147-A177-3AD203B41FA5}">
                      <a16:colId xmlns:a16="http://schemas.microsoft.com/office/drawing/2014/main" val="3375977170"/>
                    </a:ext>
                  </a:extLst>
                </a:gridCol>
                <a:gridCol w="7391756">
                  <a:extLst>
                    <a:ext uri="{9D8B030D-6E8A-4147-A177-3AD203B41FA5}">
                      <a16:colId xmlns:a16="http://schemas.microsoft.com/office/drawing/2014/main" val="3633980987"/>
                    </a:ext>
                  </a:extLst>
                </a:gridCol>
                <a:gridCol w="1501356">
                  <a:extLst>
                    <a:ext uri="{9D8B030D-6E8A-4147-A177-3AD203B41FA5}">
                      <a16:colId xmlns:a16="http://schemas.microsoft.com/office/drawing/2014/main" val="3099727280"/>
                    </a:ext>
                  </a:extLst>
                </a:gridCol>
              </a:tblGrid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09:00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07:00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>
                          <a:effectLst/>
                        </a:rPr>
                        <a:t>נסיעה </a:t>
                      </a:r>
                      <a:r>
                        <a:rPr lang="he-IL" sz="1800" u="none" strike="noStrike" dirty="0" err="1">
                          <a:effectLst/>
                        </a:rPr>
                        <a:t>מב"ל</a:t>
                      </a:r>
                      <a:r>
                        <a:rPr lang="he-IL" sz="1800" u="none" strike="noStrike" dirty="0">
                          <a:effectLst/>
                        </a:rPr>
                        <a:t> - עלומים, משואות יצחק </a:t>
                      </a:r>
                      <a:r>
                        <a:rPr lang="he-IL" sz="1800" u="none" strike="noStrike" dirty="0" smtClean="0">
                          <a:effectLst/>
                        </a:rPr>
                        <a:t>הישנה – מגדל המים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8798063"/>
                  </a:ext>
                </a:extLst>
              </a:tr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09:30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09:00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>
                          <a:effectLst/>
                        </a:rPr>
                        <a:t>ארוחת בוקר + דברי פתיחה, תצפית גיאוגרפית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r" rtl="1" fontAlgn="ctr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מגדל המים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0639526"/>
                  </a:ext>
                </a:extLst>
              </a:tr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10:30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09:30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שיחת מפקד אוגדת עזה - אליעזר טולדנו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587844"/>
                  </a:ext>
                </a:extLst>
              </a:tr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10:45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10:30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מעבר למרכז מורשת בארות יצחק הישנה בעלומים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466643"/>
                  </a:ext>
                </a:extLst>
              </a:tr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10:45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מיצג מורשת 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6">
                  <a:txBody>
                    <a:bodyPr/>
                    <a:lstStyle/>
                    <a:p>
                      <a:pPr algn="r" rtl="1" fontAlgn="ctr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עלומים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4686302"/>
                  </a:ext>
                </a:extLst>
              </a:tr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12:30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הצגת פעילות השירות במרחב עזה דרך מקרה בוחן - מקור שחולץ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940896"/>
                  </a:ext>
                </a:extLst>
              </a:tr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13:15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12:30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ארוחת צהריים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140500"/>
                  </a:ext>
                </a:extLst>
              </a:tr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14:00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13:15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שיחה עם ראשת הצלב האדום בעזה - אנגלית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085144"/>
                  </a:ext>
                </a:extLst>
              </a:tr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14:45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14:00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שיחה עם עו"ד פלסטיני מעזה - אנגלית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260076"/>
                  </a:ext>
                </a:extLst>
              </a:tr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15:30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14:45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>
                          <a:effectLst/>
                        </a:rPr>
                        <a:t>עיבוד צוותי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342316"/>
                  </a:ext>
                </a:extLst>
              </a:tr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16:30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15:30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>
                          <a:effectLst/>
                        </a:rPr>
                        <a:t>נסיעה לקיבוץ סעד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rtl="1" fontAlgn="ctr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סעד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0072745"/>
                  </a:ext>
                </a:extLst>
              </a:tr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17:30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16:30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 smtClean="0">
                          <a:effectLst/>
                        </a:rPr>
                        <a:t>טכנולוגיה</a:t>
                      </a:r>
                      <a:r>
                        <a:rPr lang="he-IL" sz="1800" u="none" strike="noStrike" baseline="0" dirty="0" smtClean="0">
                          <a:effectLst/>
                        </a:rPr>
                        <a:t> בשירות החקלאות בצל המציאות בעוטף עזה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497568"/>
                  </a:ext>
                </a:extLst>
              </a:tr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17:30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נסיעה למרכז חוסן שדרות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ctr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4080244"/>
                  </a:ext>
                </a:extLst>
              </a:tr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ארוחת ערב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מרכז חוסן שדרות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1252328"/>
                  </a:ext>
                </a:extLst>
              </a:tr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20:00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19:00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שיחה עם ראש העיר שדרות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724582"/>
                  </a:ext>
                </a:extLst>
              </a:tr>
              <a:tr h="287076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21:00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20:00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נסיעה למלון וקבלת חדרים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1288602"/>
                  </a:ext>
                </a:extLst>
              </a:tr>
              <a:tr h="301429"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21:00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20:00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>
                          <a:effectLst/>
                        </a:rPr>
                        <a:t>זמן חופשי - יציאה צוותית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>
                        <a:lnSpc>
                          <a:spcPct val="150000"/>
                        </a:lnSpc>
                      </a:pPr>
                      <a:r>
                        <a:rPr lang="he-IL" sz="1800" u="none" strike="noStrike" dirty="0">
                          <a:effectLst/>
                        </a:rPr>
                        <a:t>באר שבע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6935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22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011547" y="217714"/>
            <a:ext cx="8192655" cy="886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/>
              <a:t>"החצר האחורית של מדינת ישראל"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06400" y="1159460"/>
            <a:ext cx="11402951" cy="37260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r" rtl="1"/>
            <a:r>
              <a:rPr lang="he-IL" sz="2800" b="1" u="sng" dirty="0"/>
              <a:t>היום השני - הבדואים בדרום: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 smtClean="0"/>
              <a:t>שיתופי פעולה והתמודדות מול </a:t>
            </a:r>
            <a:r>
              <a:rPr lang="en-US" sz="2800" dirty="0" smtClean="0"/>
              <a:t>BDS</a:t>
            </a:r>
            <a:r>
              <a:rPr lang="he-IL" sz="2800" dirty="0" smtClean="0"/>
              <a:t> – מנכ"ל סודה </a:t>
            </a:r>
            <a:r>
              <a:rPr lang="he-IL" sz="2800" dirty="0" err="1" smtClean="0"/>
              <a:t>סטרים</a:t>
            </a:r>
            <a:r>
              <a:rPr lang="he-IL" sz="2800" dirty="0" smtClean="0"/>
              <a:t>.</a:t>
            </a:r>
          </a:p>
          <a:p>
            <a:pPr marL="457200" indent="-457200" algn="r" rtl="1">
              <a:buFontTx/>
              <a:buChar char="-"/>
            </a:pPr>
            <a:r>
              <a:rPr lang="en-US" sz="2800" dirty="0" smtClean="0"/>
              <a:t>Policy</a:t>
            </a:r>
            <a:r>
              <a:rPr lang="he-IL" sz="2800" dirty="0" smtClean="0"/>
              <a:t> </a:t>
            </a:r>
            <a:endParaRPr lang="he-IL" sz="2800" dirty="0"/>
          </a:p>
          <a:p>
            <a:pPr marL="457200" indent="-457200" algn="r" rtl="1">
              <a:buFontTx/>
              <a:buChar char="-"/>
            </a:pPr>
            <a:r>
              <a:rPr lang="en-US" sz="2800" dirty="0"/>
              <a:t>Contested territory</a:t>
            </a:r>
            <a:endParaRPr lang="he-IL" sz="2800" dirty="0"/>
          </a:p>
          <a:p>
            <a:pPr marL="457200" indent="-457200" algn="r" rtl="1">
              <a:buFontTx/>
              <a:buChar char="-"/>
            </a:pPr>
            <a:r>
              <a:rPr lang="he-IL" sz="2800" dirty="0"/>
              <a:t>פשיעה (</a:t>
            </a:r>
            <a:r>
              <a:rPr lang="he-IL" sz="2800" dirty="0" err="1"/>
              <a:t>אופ</a:t>
            </a:r>
            <a:r>
              <a:rPr lang="he-IL" sz="2800" dirty="0"/>
              <a:t>' ממ"ז).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/>
              <a:t>עירוב פלסטינים בדואים בקשרי משפחה, תפר עם הר חברון.</a:t>
            </a:r>
          </a:p>
          <a:p>
            <a:pPr marL="457200" indent="-457200" algn="r" rtl="1">
              <a:buFontTx/>
              <a:buChar char="-"/>
            </a:pPr>
            <a:r>
              <a:rPr lang="he-IL" sz="2800" dirty="0" smtClean="0"/>
              <a:t>תשתיות </a:t>
            </a:r>
            <a:r>
              <a:rPr lang="he-IL" sz="2800" dirty="0"/>
              <a:t>– ערים, כפרים, פזורה, שבטים...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06400" y="4940565"/>
            <a:ext cx="11402951" cy="18638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r" rtl="1"/>
            <a:r>
              <a:rPr lang="he-IL" sz="3200" b="1" u="sng" dirty="0" smtClean="0"/>
              <a:t>עיירות הפיתוח בדרום - הפריפריה </a:t>
            </a:r>
            <a:r>
              <a:rPr lang="he-IL" sz="3200" b="1" u="sng" dirty="0"/>
              <a:t>של הפריפריה:</a:t>
            </a:r>
          </a:p>
          <a:p>
            <a:pPr marL="457200" indent="-457200" algn="r" rtl="1">
              <a:buFontTx/>
              <a:buChar char="-"/>
            </a:pPr>
            <a:r>
              <a:rPr lang="he-IL" sz="3200" dirty="0"/>
              <a:t>ירוחם – אתגרים, פתרונות מתהווים. (ראש עריית ירוחם)</a:t>
            </a:r>
          </a:p>
          <a:p>
            <a:pPr marL="457200" indent="-457200" algn="r" rtl="1">
              <a:buFontTx/>
              <a:buChar char="-"/>
            </a:pPr>
            <a:r>
              <a:rPr lang="he-IL" sz="3200" dirty="0"/>
              <a:t>החלטות ממשלתיות רלוונטיות</a:t>
            </a:r>
          </a:p>
        </p:txBody>
      </p:sp>
    </p:spTree>
    <p:extLst>
      <p:ext uri="{BB962C8B-B14F-4D97-AF65-F5344CB8AC3E}">
        <p14:creationId xmlns:p14="http://schemas.microsoft.com/office/powerpoint/2010/main" val="415823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09175" y="185573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 – 18.12.19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756801"/>
              </p:ext>
            </p:extLst>
          </p:nvPr>
        </p:nvGraphicFramePr>
        <p:xfrm>
          <a:off x="326571" y="831904"/>
          <a:ext cx="11678194" cy="5954508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326229">
                  <a:extLst>
                    <a:ext uri="{9D8B030D-6E8A-4147-A177-3AD203B41FA5}">
                      <a16:colId xmlns:a16="http://schemas.microsoft.com/office/drawing/2014/main" val="3029515257"/>
                    </a:ext>
                  </a:extLst>
                </a:gridCol>
                <a:gridCol w="1326229">
                  <a:extLst>
                    <a:ext uri="{9D8B030D-6E8A-4147-A177-3AD203B41FA5}">
                      <a16:colId xmlns:a16="http://schemas.microsoft.com/office/drawing/2014/main" val="1218848787"/>
                    </a:ext>
                  </a:extLst>
                </a:gridCol>
                <a:gridCol w="7496886">
                  <a:extLst>
                    <a:ext uri="{9D8B030D-6E8A-4147-A177-3AD203B41FA5}">
                      <a16:colId xmlns:a16="http://schemas.microsoft.com/office/drawing/2014/main" val="1891489950"/>
                    </a:ext>
                  </a:extLst>
                </a:gridCol>
                <a:gridCol w="1528850">
                  <a:extLst>
                    <a:ext uri="{9D8B030D-6E8A-4147-A177-3AD203B41FA5}">
                      <a16:colId xmlns:a16="http://schemas.microsoft.com/office/drawing/2014/main" val="95525179"/>
                    </a:ext>
                  </a:extLst>
                </a:gridCol>
              </a:tblGrid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07:00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06:00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מד"ס רשות - טורניר כדור מים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884885029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07:00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ארוחת בוקר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מלון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2422595387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08:30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נסיעה לסודה סטרים רהט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46905783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09:30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08:30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ביקור במפעל סודה סטרים ושיחה עם מנכ"ל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325334796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09:30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נסיעה למצפור קריות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1219459964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10:30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תצפית וסקירה על מרחב התפר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617313357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10:30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נסיעה לחורה/אום אל חיראן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1374321465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11:30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תצפית וסקירה על קרקעות בסכסוך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4078029080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12:00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11:30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נסיעה ללקיה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rowSpan="4">
                  <a:txBody>
                    <a:bodyPr/>
                    <a:lstStyle/>
                    <a:p>
                      <a:pPr algn="ctr" rtl="1" fontAlgn="ctr"/>
                      <a:r>
                        <a:rPr lang="he-IL" sz="1800" u="none" strike="noStrike">
                          <a:effectLst/>
                        </a:rPr>
                        <a:t>לקיה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extLst>
                  <a:ext uri="{0D108BD9-81ED-4DB2-BD59-A6C34878D82A}">
                    <a16:rowId xmlns:a16="http://schemas.microsoft.com/office/drawing/2014/main" val="580347932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13:00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12:00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ארוחת צהריים + עיבוד צוותי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069342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14:30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13:00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פאנל אזרחים בדואים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595367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15:30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14:30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עיבוד צוותי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953566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16:15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15:30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נסיעה לירוחם - מט"ח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3196454018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16:30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16:15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כיבוד והתארגנות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rowSpan="4">
                  <a:txBody>
                    <a:bodyPr/>
                    <a:lstStyle/>
                    <a:p>
                      <a:pPr algn="ctr" rtl="1" fontAlgn="ctr"/>
                      <a:r>
                        <a:rPr lang="he-IL" sz="1800" u="none" strike="noStrike">
                          <a:effectLst/>
                        </a:rPr>
                        <a:t>מט"ח ירוחם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extLst>
                  <a:ext uri="{0D108BD9-81ED-4DB2-BD59-A6C34878D82A}">
                    <a16:rowId xmlns:a16="http://schemas.microsoft.com/office/drawing/2014/main" val="2812291416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17:00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16:30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סיור במט"ח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123390"/>
                  </a:ext>
                </a:extLst>
              </a:tr>
              <a:tr h="259915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17:10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17:00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הפסקה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670427"/>
                  </a:ext>
                </a:extLst>
              </a:tr>
              <a:tr h="237213"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800" u="none" strike="noStrike">
                          <a:effectLst/>
                        </a:rPr>
                        <a:t>18:30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800" u="none" strike="noStrike">
                          <a:effectLst/>
                        </a:rPr>
                        <a:t>17:10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פאנל חברתי ירוחם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995546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18:30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נסיעה לבית משפחת ------- 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800" u="none" strike="noStrike">
                          <a:effectLst/>
                        </a:rPr>
                        <a:t>ירוחם בית משפחת 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/>
                </a:tc>
                <a:extLst>
                  <a:ext uri="{0D108BD9-81ED-4DB2-BD59-A6C34878D82A}">
                    <a16:rowId xmlns:a16="http://schemas.microsoft.com/office/drawing/2014/main" val="3451465659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20:00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ארוחת ערב + שיחה עם ראשת העיר ירוחם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157259"/>
                  </a:ext>
                </a:extLst>
              </a:tr>
              <a:tr h="24753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21:00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20:00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סטנד-אפ הומור שחור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61702"/>
                  </a:ext>
                </a:extLst>
              </a:tr>
              <a:tr h="259915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21:30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21:00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נסיעה למלון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 dirty="0">
                          <a:effectLst/>
                        </a:rPr>
                        <a:t> 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/>
                </a:tc>
                <a:extLst>
                  <a:ext uri="{0D108BD9-81ED-4DB2-BD59-A6C34878D82A}">
                    <a16:rowId xmlns:a16="http://schemas.microsoft.com/office/drawing/2014/main" val="1499505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47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011547" y="217714"/>
            <a:ext cx="8192655" cy="886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/>
              <a:t>"החצר האחורית של מדינת ישראל"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79975" y="3851861"/>
            <a:ext cx="11402951" cy="17651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r" rtl="1"/>
            <a:r>
              <a:rPr lang="he-IL" sz="3200" b="1" u="sng" dirty="0"/>
              <a:t>בסיס נבטים:</a:t>
            </a:r>
          </a:p>
          <a:p>
            <a:pPr marL="457200" indent="-457200" algn="r" rtl="1">
              <a:buFontTx/>
              <a:buChar char="-"/>
            </a:pPr>
            <a:r>
              <a:rPr lang="he-IL" sz="3200" dirty="0"/>
              <a:t>סיור והיכרות – הקשר אסטרטגי, שיתופי פעולה מול האוכלוסייה הבדואית. (</a:t>
            </a:r>
            <a:r>
              <a:rPr lang="he-IL" sz="3200" dirty="0" err="1"/>
              <a:t>טישלר</a:t>
            </a:r>
            <a:r>
              <a:rPr lang="he-IL" sz="3200" dirty="0"/>
              <a:t>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93038" y="1365564"/>
            <a:ext cx="11402951" cy="17651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r" rtl="1"/>
            <a:r>
              <a:rPr lang="he-IL" sz="3200" b="1" u="sng" dirty="0"/>
              <a:t>קמ"ג – סיור והיכרות.</a:t>
            </a:r>
          </a:p>
          <a:p>
            <a:pPr algn="r" rtl="1"/>
            <a:r>
              <a:rPr lang="he-IL" sz="3200" b="1" dirty="0"/>
              <a:t>(</a:t>
            </a:r>
            <a:r>
              <a:rPr lang="he-IL" sz="3200" b="1" dirty="0" err="1"/>
              <a:t>תוכנית</a:t>
            </a:r>
            <a:r>
              <a:rPr lang="he-IL" sz="3200" b="1" dirty="0"/>
              <a:t> מקבילה לחניכי </a:t>
            </a:r>
            <a:r>
              <a:rPr lang="he-IL" sz="3200" b="1" dirty="0" smtClean="0"/>
              <a:t>חו"ל – קריית ההדרכה + מרכז אנרגיה אשלים)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84146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311499" y="1593667"/>
            <a:ext cx="9851404" cy="32224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>
              <a:defRPr/>
            </a:pP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"בלי יישוב הדרום והנגב לא ייתכן ביטחון המדינה ולא נגיע לעצמאות כלכלית"</a:t>
            </a:r>
          </a:p>
          <a:p>
            <a:pPr lvl="0" algn="just">
              <a:defRPr/>
            </a:pPr>
            <a:endParaRPr lang="he-IL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>
              <a:defRPr/>
            </a:pPr>
            <a:r>
              <a:rPr lang="he-IL" sz="6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דוד בן גוריון</a:t>
            </a:r>
            <a:endParaRPr lang="he-IL" sz="48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40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235300" y="146386"/>
            <a:ext cx="632737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 – 19.12.19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920152"/>
              </p:ext>
            </p:extLst>
          </p:nvPr>
        </p:nvGraphicFramePr>
        <p:xfrm>
          <a:off x="339634" y="792716"/>
          <a:ext cx="11495315" cy="5932170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273327">
                  <a:extLst>
                    <a:ext uri="{9D8B030D-6E8A-4147-A177-3AD203B41FA5}">
                      <a16:colId xmlns:a16="http://schemas.microsoft.com/office/drawing/2014/main" val="2183274314"/>
                    </a:ext>
                  </a:extLst>
                </a:gridCol>
                <a:gridCol w="1273327">
                  <a:extLst>
                    <a:ext uri="{9D8B030D-6E8A-4147-A177-3AD203B41FA5}">
                      <a16:colId xmlns:a16="http://schemas.microsoft.com/office/drawing/2014/main" val="1631700610"/>
                    </a:ext>
                  </a:extLst>
                </a:gridCol>
                <a:gridCol w="3678501">
                  <a:extLst>
                    <a:ext uri="{9D8B030D-6E8A-4147-A177-3AD203B41FA5}">
                      <a16:colId xmlns:a16="http://schemas.microsoft.com/office/drawing/2014/main" val="2586040672"/>
                    </a:ext>
                  </a:extLst>
                </a:gridCol>
                <a:gridCol w="5270160">
                  <a:extLst>
                    <a:ext uri="{9D8B030D-6E8A-4147-A177-3AD203B41FA5}">
                      <a16:colId xmlns:a16="http://schemas.microsoft.com/office/drawing/2014/main" val="2876373069"/>
                    </a:ext>
                  </a:extLst>
                </a:gridCol>
              </a:tblGrid>
              <a:tr h="27135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07:15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06:30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>
                          <a:effectLst/>
                        </a:rPr>
                        <a:t>מד"ס ספינינג מצוקים לאור זריחה מדברית / רכיבה בשטח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50476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08:00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07:15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>
                          <a:effectLst/>
                        </a:rPr>
                        <a:t>התארגנות וארוחת בוקר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373585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08:30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08:00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נסיעה לכור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100" u="none" strike="noStrike">
                          <a:effectLst/>
                        </a:rPr>
                        <a:t> 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8257344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09:00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08:30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כניסה לחדר התדריכים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100" u="none" strike="noStrike">
                          <a:effectLst/>
                        </a:rPr>
                        <a:t> 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1740011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09:45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09:00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הרצאת מנהל קמ"ג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100" u="none" strike="noStrike">
                          <a:effectLst/>
                        </a:rPr>
                        <a:t> 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6854370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10:00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09:45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מעבר למכון א'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נסיעה לקריית ההדרכה 9:00-10:00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0052560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11:00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10:00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ביקור במכון - חלוקה לקבוצות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סיור בקריית </a:t>
                      </a:r>
                      <a:r>
                        <a:rPr lang="he-IL" sz="2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ההדרכה + חדר </a:t>
                      </a:r>
                      <a:r>
                        <a:rPr lang="he-IL" sz="2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זיכרון 10:00-11:30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5787323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12:00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11:00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ביקור במעבדות תאים חמים -"-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נסיעה וביקור במתקן אשלים 11:30-13:00 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8192317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12:30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12:00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מעבר למתחם חדר האוכל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ארוחת צהריים - ב"ש 13:00-14:00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269886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13:30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12:30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ארוחת צהריים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נסיעה לנבטים 14:00-14:30</a:t>
                      </a:r>
                      <a:endParaRPr lang="he-IL" sz="2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97318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14:00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13:30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יציאה מהכור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100" u="none" strike="noStrike">
                          <a:effectLst/>
                        </a:rPr>
                        <a:t> 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5829611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14:30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14:00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100" u="none" strike="noStrike">
                          <a:effectLst/>
                        </a:rPr>
                        <a:t>נסיעה לנבטים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100" u="none" strike="noStrike">
                          <a:effectLst/>
                        </a:rPr>
                        <a:t> 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4616390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15:30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14:30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>
                          <a:effectLst/>
                        </a:rPr>
                        <a:t>סיור בדת"ק </a:t>
                      </a:r>
                      <a:r>
                        <a:rPr lang="en-US" sz="2100" u="none" strike="noStrike">
                          <a:effectLst/>
                        </a:rPr>
                        <a:t>F-35</a:t>
                      </a:r>
                      <a:endParaRPr lang="en-US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032787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16:15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15:30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>
                          <a:effectLst/>
                        </a:rPr>
                        <a:t>התפיסה האסטרטגית בתחום ה- </a:t>
                      </a:r>
                      <a:r>
                        <a:rPr lang="en-US" sz="2100" u="none" strike="noStrike">
                          <a:effectLst/>
                        </a:rPr>
                        <a:t>F-35</a:t>
                      </a:r>
                      <a:endParaRPr lang="en-US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421371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16:30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16:15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>
                          <a:effectLst/>
                        </a:rPr>
                        <a:t>מעבר לגבעת תצפית נבטים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376481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17:30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16:30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>
                          <a:effectLst/>
                        </a:rPr>
                        <a:t>תצפית + שיחה עם מפקד בסיס נבטים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457156"/>
                  </a:ext>
                </a:extLst>
              </a:tr>
              <a:tr h="27135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17:45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17:30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>
                          <a:effectLst/>
                        </a:rPr>
                        <a:t>מעבר למרחב הטסה - שמשון / קרנף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158987"/>
                  </a:ext>
                </a:extLst>
              </a:tr>
              <a:tr h="28491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18:45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2100" u="none" strike="noStrike">
                          <a:effectLst/>
                        </a:rPr>
                        <a:t>17:45</a:t>
                      </a:r>
                      <a:endParaRPr lang="he-IL" sz="2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2100" u="none" strike="noStrike" dirty="0">
                          <a:effectLst/>
                        </a:rPr>
                        <a:t>טיסה למרכז - נבטים - </a:t>
                      </a:r>
                      <a:r>
                        <a:rPr lang="he-IL" sz="2100" u="none" strike="noStrike" dirty="0" err="1">
                          <a:effectLst/>
                        </a:rPr>
                        <a:t>שד"ב</a:t>
                      </a:r>
                      <a:r>
                        <a:rPr lang="he-IL" sz="2100" u="none" strike="noStrike" dirty="0">
                          <a:effectLst/>
                        </a:rPr>
                        <a:t> - רמת דוד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794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47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972" y="274978"/>
            <a:ext cx="7603420" cy="1325563"/>
          </a:xfrm>
        </p:spPr>
        <p:txBody>
          <a:bodyPr>
            <a:normAutofit/>
          </a:bodyPr>
          <a:lstStyle/>
          <a:p>
            <a:pPr algn="r"/>
            <a:r>
              <a:rPr lang="he-IL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דוברים מרכזיים: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28268" y="1195592"/>
            <a:ext cx="7103010" cy="566240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latin typeface="David" panose="020E0502060401010101" pitchFamily="34" charset="-79"/>
                <a:cs typeface="David" panose="020E0502060401010101" pitchFamily="34" charset="-79"/>
              </a:defRPr>
            </a:lvl1pPr>
            <a:lvl2pPr marL="6858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he-IL" dirty="0"/>
              <a:t>אלוף פד"ם – הרצי הלוי.</a:t>
            </a:r>
          </a:p>
          <a:p>
            <a:r>
              <a:rPr lang="he-IL" dirty="0"/>
              <a:t>יניב – ראש מרחב דרום שב"כ.</a:t>
            </a:r>
          </a:p>
          <a:p>
            <a:r>
              <a:rPr lang="he-IL" dirty="0" err="1" smtClean="0"/>
              <a:t>מאו"ג</a:t>
            </a:r>
            <a:r>
              <a:rPr lang="he-IL" dirty="0" smtClean="0"/>
              <a:t> </a:t>
            </a:r>
            <a:r>
              <a:rPr lang="he-IL" dirty="0"/>
              <a:t>עזה – אליעזר </a:t>
            </a:r>
            <a:r>
              <a:rPr lang="he-IL" dirty="0" err="1"/>
              <a:t>טולדנו</a:t>
            </a:r>
            <a:r>
              <a:rPr lang="he-IL" dirty="0"/>
              <a:t>.</a:t>
            </a:r>
          </a:p>
          <a:p>
            <a:r>
              <a:rPr lang="he-IL" dirty="0" smtClean="0"/>
              <a:t>בני </a:t>
            </a:r>
            <a:r>
              <a:rPr lang="he-IL" dirty="0"/>
              <a:t>בגין.</a:t>
            </a:r>
          </a:p>
          <a:p>
            <a:r>
              <a:rPr lang="he-IL" dirty="0" smtClean="0"/>
              <a:t>מנכ"ל המשרד לנגב </a:t>
            </a:r>
            <a:r>
              <a:rPr lang="he-IL" dirty="0"/>
              <a:t>והגליל – אריאל משעל</a:t>
            </a:r>
            <a:r>
              <a:rPr lang="he-IL" dirty="0" smtClean="0"/>
              <a:t>.</a:t>
            </a:r>
            <a:endParaRPr lang="he-IL" dirty="0"/>
          </a:p>
          <a:p>
            <a:r>
              <a:rPr lang="he-IL" dirty="0" smtClean="0"/>
              <a:t>קמ"ג </a:t>
            </a:r>
            <a:r>
              <a:rPr lang="he-IL" dirty="0"/>
              <a:t>– </a:t>
            </a:r>
            <a:r>
              <a:rPr lang="he-IL" dirty="0" smtClean="0"/>
              <a:t>מנהל קמ"ג</a:t>
            </a:r>
          </a:p>
          <a:p>
            <a:r>
              <a:rPr lang="he-IL" dirty="0" smtClean="0"/>
              <a:t>ראש עיריית שדרות – אלון דוידי.</a:t>
            </a:r>
          </a:p>
          <a:p>
            <a:r>
              <a:rPr lang="he-IL" dirty="0" err="1" smtClean="0"/>
              <a:t>ראשת</a:t>
            </a:r>
            <a:r>
              <a:rPr lang="he-IL" dirty="0" smtClean="0"/>
              <a:t> עיריית ירוחם – טל אוחנה.</a:t>
            </a:r>
          </a:p>
          <a:p>
            <a:r>
              <a:rPr lang="he-IL" dirty="0" smtClean="0"/>
              <a:t>מפקד נבטים – </a:t>
            </a:r>
            <a:r>
              <a:rPr lang="he-IL" dirty="0" err="1" smtClean="0"/>
              <a:t>טישלר</a:t>
            </a:r>
            <a:r>
              <a:rPr lang="he-IL" dirty="0" smtClean="0"/>
              <a:t>.</a:t>
            </a:r>
          </a:p>
          <a:p>
            <a:r>
              <a:rPr lang="he-IL" dirty="0" smtClean="0"/>
              <a:t>מנהלת הצלב האדום בעזה - </a:t>
            </a:r>
            <a:endParaRPr lang="he-IL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35248" y="1195592"/>
            <a:ext cx="4207745" cy="503237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latin typeface="David" panose="020E0502060401010101" pitchFamily="34" charset="-79"/>
                <a:cs typeface="David" panose="020E0502060401010101" pitchFamily="34" charset="-79"/>
              </a:defRPr>
            </a:lvl1pPr>
            <a:lvl2pPr marL="6858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algn="r" rtl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4513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78" y="0"/>
            <a:ext cx="8596668" cy="1320800"/>
          </a:xfrm>
        </p:spPr>
        <p:txBody>
          <a:bodyPr/>
          <a:lstStyle/>
          <a:p>
            <a:pPr algn="r"/>
            <a:r>
              <a:rPr lang="he-IL" b="1" u="sng" dirty="0" smtClean="0">
                <a:solidFill>
                  <a:schemeClr val="tx1"/>
                </a:solidFill>
              </a:rPr>
              <a:t>מיקוד הרצאות – ימי טעינה:</a:t>
            </a:r>
            <a:endParaRPr lang="he-IL" b="1" u="sng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053569"/>
              </p:ext>
            </p:extLst>
          </p:nvPr>
        </p:nvGraphicFramePr>
        <p:xfrm>
          <a:off x="313898" y="762041"/>
          <a:ext cx="11382233" cy="575500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255594">
                  <a:extLst>
                    <a:ext uri="{9D8B030D-6E8A-4147-A177-3AD203B41FA5}">
                      <a16:colId xmlns:a16="http://schemas.microsoft.com/office/drawing/2014/main" val="2988045804"/>
                    </a:ext>
                  </a:extLst>
                </a:gridCol>
                <a:gridCol w="1774209">
                  <a:extLst>
                    <a:ext uri="{9D8B030D-6E8A-4147-A177-3AD203B41FA5}">
                      <a16:colId xmlns:a16="http://schemas.microsoft.com/office/drawing/2014/main" val="2888103870"/>
                    </a:ext>
                  </a:extLst>
                </a:gridCol>
                <a:gridCol w="3152633">
                  <a:extLst>
                    <a:ext uri="{9D8B030D-6E8A-4147-A177-3AD203B41FA5}">
                      <a16:colId xmlns:a16="http://schemas.microsoft.com/office/drawing/2014/main" val="4235653242"/>
                    </a:ext>
                  </a:extLst>
                </a:gridCol>
                <a:gridCol w="5199797">
                  <a:extLst>
                    <a:ext uri="{9D8B030D-6E8A-4147-A177-3AD203B41FA5}">
                      <a16:colId xmlns:a16="http://schemas.microsoft.com/office/drawing/2014/main" val="2360485157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3200" u="none" strike="noStrike">
                          <a:effectLst/>
                        </a:rPr>
                        <a:t>מופע</a:t>
                      </a:r>
                      <a:endParaRPr lang="he-IL" sz="3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3200" u="none" strike="noStrike">
                          <a:effectLst/>
                        </a:rPr>
                        <a:t>משתתפים</a:t>
                      </a:r>
                      <a:endParaRPr lang="he-IL" sz="3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3200" u="none" strike="noStrike">
                          <a:effectLst/>
                        </a:rPr>
                        <a:t>נושא</a:t>
                      </a:r>
                      <a:endParaRPr lang="he-IL" sz="3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3200" u="none" strike="noStrike">
                          <a:effectLst/>
                        </a:rPr>
                        <a:t>מיקוד</a:t>
                      </a:r>
                      <a:endParaRPr lang="he-IL" sz="3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1069762"/>
                  </a:ext>
                </a:extLst>
              </a:tr>
              <a:tr h="180975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טעינה מליאה 5/12/19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חיים בלומנבלט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התוכנית האסטרטגית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הצגת התוכנית האסטרטגית שאושרה בממשלה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3509603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בני בגין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הסדרת הקרקעות בישובים הבדואים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הצגת תוצרי הועדה, מורכבויות ופתרונות מוצעים לנושא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3079003"/>
                  </a:ext>
                </a:extLst>
              </a:tr>
              <a:tr h="18097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אריאל משעל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סטאטוס מימוש התוכנית למרחב הדרום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סטאטוס מימוש התוכנית, חסמים, מגבלות תוכנית להמשך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3155192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טעינה מליאה 11/12/19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אלוף פד"ם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סקירה בנושא פיקוד הדרום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ממשקי דרג מדיני, אתגרי </a:t>
                      </a:r>
                      <a:r>
                        <a:rPr lang="he-IL" sz="20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הבטחון</a:t>
                      </a:r>
                      <a:r>
                        <a:rPr lang="he-IL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בגבולות השונים, ממשקי אזרחים ורשויות במרחב. בנוסף כר' אמ"ן לשעבר - ראייה אסטרטגית מול מרחב הדרום (לסכם סופי מול הרצי)</a:t>
                      </a:r>
                      <a:endParaRPr lang="he-IL" sz="2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61353769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ראש מרחב דרום שב"כ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סקירת האתגרים מול רצ"ע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9316858"/>
                  </a:ext>
                </a:extLst>
              </a:tr>
              <a:tr h="361950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טעינה במליאה 12/12/19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רמ"ח אזרחית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סקירת התוכנית האזרחית לרצ"ע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סקירת מרכבי התוכנית האזרחית לרצועה, סטאטוס ביצוע, עיכובים, מגבלות וכד'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5769203"/>
                  </a:ext>
                </a:extLst>
              </a:tr>
              <a:tr h="36195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פיני בדש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רשות מקומית במרחב בסכסוך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סקירת המציאות המתרחשת בישובי הדרום, אתגרים, שיתופי פעולה ופתרונות מקומיים.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3952762"/>
                  </a:ext>
                </a:extLst>
              </a:tr>
              <a:tr h="36195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יוסי בן ארצי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סקירה אקדמית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 dirty="0">
                          <a:effectLst/>
                        </a:rPr>
                        <a:t>סקירה על מרחב הדרום - גאוגרפיה, דמוגרפיה, אתגרים מרכזיים.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145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24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78" y="-152400"/>
            <a:ext cx="8596668" cy="1320800"/>
          </a:xfrm>
        </p:spPr>
        <p:txBody>
          <a:bodyPr/>
          <a:lstStyle/>
          <a:p>
            <a:pPr algn="r"/>
            <a:r>
              <a:rPr lang="he-IL" b="1" u="sng" dirty="0" smtClean="0">
                <a:solidFill>
                  <a:schemeClr val="tx1"/>
                </a:solidFill>
              </a:rPr>
              <a:t>מיקוד הרצאות – ימי הסיור:</a:t>
            </a:r>
            <a:endParaRPr lang="he-IL" b="1" u="sng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321484"/>
              </p:ext>
            </p:extLst>
          </p:nvPr>
        </p:nvGraphicFramePr>
        <p:xfrm>
          <a:off x="228600" y="914401"/>
          <a:ext cx="11811001" cy="4000473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129623">
                  <a:extLst>
                    <a:ext uri="{9D8B030D-6E8A-4147-A177-3AD203B41FA5}">
                      <a16:colId xmlns:a16="http://schemas.microsoft.com/office/drawing/2014/main" val="4209897353"/>
                    </a:ext>
                  </a:extLst>
                </a:gridCol>
                <a:gridCol w="1129623">
                  <a:extLst>
                    <a:ext uri="{9D8B030D-6E8A-4147-A177-3AD203B41FA5}">
                      <a16:colId xmlns:a16="http://schemas.microsoft.com/office/drawing/2014/main" val="975579084"/>
                    </a:ext>
                  </a:extLst>
                </a:gridCol>
                <a:gridCol w="1150705">
                  <a:extLst>
                    <a:ext uri="{9D8B030D-6E8A-4147-A177-3AD203B41FA5}">
                      <a16:colId xmlns:a16="http://schemas.microsoft.com/office/drawing/2014/main" val="3754089127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3728621465"/>
                    </a:ext>
                  </a:extLst>
                </a:gridCol>
                <a:gridCol w="5314950">
                  <a:extLst>
                    <a:ext uri="{9D8B030D-6E8A-4147-A177-3AD203B41FA5}">
                      <a16:colId xmlns:a16="http://schemas.microsoft.com/office/drawing/2014/main" val="3392166153"/>
                    </a:ext>
                  </a:extLst>
                </a:gridCol>
              </a:tblGrid>
              <a:tr h="263723"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2000" u="none" strike="noStrike">
                          <a:effectLst/>
                        </a:rPr>
                        <a:t> 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3600" u="none" strike="noStrike">
                          <a:effectLst/>
                        </a:rPr>
                        <a:t>מופע</a:t>
                      </a:r>
                      <a:endParaRPr lang="he-IL" sz="3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 dirty="0">
                          <a:effectLst/>
                        </a:rPr>
                        <a:t>משתתפים</a:t>
                      </a:r>
                      <a:endParaRPr lang="he-IL" sz="3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3600" u="none" strike="noStrike">
                          <a:effectLst/>
                        </a:rPr>
                        <a:t>נושא</a:t>
                      </a:r>
                      <a:endParaRPr lang="he-IL" sz="3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3600" u="none" strike="noStrike">
                          <a:effectLst/>
                        </a:rPr>
                        <a:t>מיקוד</a:t>
                      </a:r>
                      <a:endParaRPr lang="he-IL" sz="3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extLst>
                  <a:ext uri="{0D108BD9-81ED-4DB2-BD59-A6C34878D82A}">
                    <a16:rowId xmlns:a16="http://schemas.microsoft.com/office/drawing/2014/main" val="3918809962"/>
                  </a:ext>
                </a:extLst>
              </a:tr>
              <a:tr h="184489">
                <a:tc rowSpan="6"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יום סיור ראשון 17/12/19</a:t>
                      </a:r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>
                          <a:effectLst/>
                        </a:rPr>
                        <a:t>סקירה בתצפית 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יוסי בן ארצי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סקירה גיאוגרפית והיסטורית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רצ"ע, התפתחות הישובים כחול ואדום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extLst>
                  <a:ext uri="{0D108BD9-81ED-4DB2-BD59-A6C34878D82A}">
                    <a16:rowId xmlns:a16="http://schemas.microsoft.com/office/drawing/2014/main" val="3847829008"/>
                  </a:ext>
                </a:extLst>
              </a:tr>
              <a:tr h="35955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מאו"ג עזה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סקירת האיום ברצ"ע - בטחוני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צד אדום, צד כחול, ממשק אזרחי, בניית הקב"א ועוד.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extLst>
                  <a:ext uri="{0D108BD9-81ED-4DB2-BD59-A6C34878D82A}">
                    <a16:rowId xmlns:a16="http://schemas.microsoft.com/office/drawing/2014/main" val="993885326"/>
                  </a:ext>
                </a:extLst>
              </a:tr>
              <a:tr h="18448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מקור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מקור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סקירת אירוע ומשמעויות 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2000" u="none" strike="noStrike">
                          <a:effectLst/>
                        </a:rPr>
                        <a:t> 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extLst>
                  <a:ext uri="{0D108BD9-81ED-4DB2-BD59-A6C34878D82A}">
                    <a16:rowId xmlns:a16="http://schemas.microsoft.com/office/drawing/2014/main" val="1848394596"/>
                  </a:ext>
                </a:extLst>
              </a:tr>
              <a:tr h="18448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מפגש </a:t>
                      </a:r>
                      <a:r>
                        <a:rPr lang="en-US" sz="2000" u="none" strike="noStrike">
                          <a:effectLst/>
                        </a:rPr>
                        <a:t>NGO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ר' צל"א עזה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סקירת פעילות ה </a:t>
                      </a:r>
                      <a:r>
                        <a:rPr lang="en-US" sz="2000" u="none" strike="noStrike">
                          <a:effectLst/>
                        </a:rPr>
                        <a:t>NGO </a:t>
                      </a:r>
                      <a:r>
                        <a:rPr lang="he-IL" sz="2000" u="none" strike="noStrike">
                          <a:effectLst/>
                        </a:rPr>
                        <a:t>בעזה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פעילות, אתגרים ותוכנית להמשך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extLst>
                  <a:ext uri="{0D108BD9-81ED-4DB2-BD59-A6C34878D82A}">
                    <a16:rowId xmlns:a16="http://schemas.microsoft.com/office/drawing/2014/main" val="2644537983"/>
                  </a:ext>
                </a:extLst>
              </a:tr>
              <a:tr h="53462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מפגש אוכ'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עו"ד עזתי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סקירת המצב האזרחי בעיני האזרח ואיש העסקים בעזה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מצב התושבים, יציאה לתעסוקה, ממשקים מול גורמים בינ"ל, היכרות עם התוכנית האזרחית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extLst>
                  <a:ext uri="{0D108BD9-81ED-4DB2-BD59-A6C34878D82A}">
                    <a16:rowId xmlns:a16="http://schemas.microsoft.com/office/drawing/2014/main" val="849510385"/>
                  </a:ext>
                </a:extLst>
              </a:tr>
              <a:tr h="70969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מצב הישוב בעוטף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אלון דוידי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>
                          <a:effectLst/>
                        </a:rPr>
                        <a:t>התמודדות העיר שדרות והעוטף עם המציאות הבטחונית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2000" u="none" strike="noStrike" dirty="0">
                          <a:effectLst/>
                        </a:rPr>
                        <a:t>מרכזי החוסן, מצב כלכלי, ממשקי צבא-תושבים, פקע"ר-פד"ם, </a:t>
                      </a:r>
                      <a:r>
                        <a:rPr lang="he-IL" sz="2000" u="none" strike="noStrike" dirty="0" err="1">
                          <a:effectLst/>
                        </a:rPr>
                        <a:t>תוכניות</a:t>
                      </a:r>
                      <a:r>
                        <a:rPr lang="he-IL" sz="2000" u="none" strike="noStrike" dirty="0">
                          <a:effectLst/>
                        </a:rPr>
                        <a:t> פיתוח עתידיות, ממשקים מול התוכנית המדינית אם יש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extLst>
                  <a:ext uri="{0D108BD9-81ED-4DB2-BD59-A6C34878D82A}">
                    <a16:rowId xmlns:a16="http://schemas.microsoft.com/office/drawing/2014/main" val="250300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35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78" y="-152400"/>
            <a:ext cx="8596668" cy="1320800"/>
          </a:xfrm>
        </p:spPr>
        <p:txBody>
          <a:bodyPr/>
          <a:lstStyle/>
          <a:p>
            <a:pPr algn="r"/>
            <a:r>
              <a:rPr lang="he-IL" b="1" u="sng" dirty="0" smtClean="0">
                <a:solidFill>
                  <a:schemeClr val="tx1"/>
                </a:solidFill>
              </a:rPr>
              <a:t>מיקוד הרצאות – ימי הסיור:</a:t>
            </a:r>
            <a:endParaRPr lang="he-IL" b="1" u="sng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647305"/>
              </p:ext>
            </p:extLst>
          </p:nvPr>
        </p:nvGraphicFramePr>
        <p:xfrm>
          <a:off x="190500" y="939800"/>
          <a:ext cx="11811001" cy="5210152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129623">
                  <a:extLst>
                    <a:ext uri="{9D8B030D-6E8A-4147-A177-3AD203B41FA5}">
                      <a16:colId xmlns:a16="http://schemas.microsoft.com/office/drawing/2014/main" val="4209897353"/>
                    </a:ext>
                  </a:extLst>
                </a:gridCol>
                <a:gridCol w="1129623">
                  <a:extLst>
                    <a:ext uri="{9D8B030D-6E8A-4147-A177-3AD203B41FA5}">
                      <a16:colId xmlns:a16="http://schemas.microsoft.com/office/drawing/2014/main" val="975579084"/>
                    </a:ext>
                  </a:extLst>
                </a:gridCol>
                <a:gridCol w="1150705">
                  <a:extLst>
                    <a:ext uri="{9D8B030D-6E8A-4147-A177-3AD203B41FA5}">
                      <a16:colId xmlns:a16="http://schemas.microsoft.com/office/drawing/2014/main" val="3754089127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3728621465"/>
                    </a:ext>
                  </a:extLst>
                </a:gridCol>
                <a:gridCol w="5314950">
                  <a:extLst>
                    <a:ext uri="{9D8B030D-6E8A-4147-A177-3AD203B41FA5}">
                      <a16:colId xmlns:a16="http://schemas.microsoft.com/office/drawing/2014/main" val="3392166153"/>
                    </a:ext>
                  </a:extLst>
                </a:gridCol>
              </a:tblGrid>
              <a:tr h="263723"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3200" u="none" strike="noStrike">
                          <a:effectLst/>
                        </a:rPr>
                        <a:t>מופע</a:t>
                      </a:r>
                      <a:endParaRPr lang="he-IL" sz="3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u="none" strike="noStrike" dirty="0">
                          <a:effectLst/>
                        </a:rPr>
                        <a:t>משתתפים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3200" u="none" strike="noStrike">
                          <a:effectLst/>
                        </a:rPr>
                        <a:t>נושא</a:t>
                      </a:r>
                      <a:endParaRPr lang="he-IL" sz="3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3200" u="none" strike="noStrike">
                          <a:effectLst/>
                        </a:rPr>
                        <a:t>מיקוד</a:t>
                      </a:r>
                      <a:endParaRPr lang="he-IL" sz="3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extLst>
                  <a:ext uri="{0D108BD9-81ED-4DB2-BD59-A6C34878D82A}">
                    <a16:rowId xmlns:a16="http://schemas.microsoft.com/office/drawing/2014/main" val="3918809962"/>
                  </a:ext>
                </a:extLst>
              </a:tr>
              <a:tr h="359559">
                <a:tc rowSpan="7">
                  <a:txBody>
                    <a:bodyPr/>
                    <a:lstStyle/>
                    <a:p>
                      <a:pPr algn="ctr" rtl="1" fontAlgn="ctr"/>
                      <a:r>
                        <a:rPr lang="he-IL" sz="1800" u="none" strike="noStrike" dirty="0">
                          <a:effectLst/>
                        </a:rPr>
                        <a:t>יום סיור שני 18/12/19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סודה סטרים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מנכ"ל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שיתופי פעולה והתמודדות בהקשר בינלאומי וארגוני </a:t>
                      </a:r>
                      <a:r>
                        <a:rPr lang="en-US" sz="1800" u="none" strike="noStrike">
                          <a:effectLst/>
                        </a:rPr>
                        <a:t>BDS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ממשקי בדואים, ממשקים עם החברה הערבית, התמודדות בזירה הבינלאומית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extLst>
                  <a:ext uri="{0D108BD9-81ED-4DB2-BD59-A6C34878D82A}">
                    <a16:rowId xmlns:a16="http://schemas.microsoft.com/office/drawing/2014/main" val="134006089"/>
                  </a:ext>
                </a:extLst>
              </a:tr>
              <a:tr h="35955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תצפית מצפה קריות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זיאד + יוסי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סקירה גיאוגרפית + מצב בטחוני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ממשקי איו"ש-בדואים, יחסי משפחות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extLst>
                  <a:ext uri="{0D108BD9-81ED-4DB2-BD59-A6C34878D82A}">
                    <a16:rowId xmlns:a16="http://schemas.microsoft.com/office/drawing/2014/main" val="264786461"/>
                  </a:ext>
                </a:extLst>
              </a:tr>
              <a:tr h="70969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תצפית על מרחב חורה/אום אל חיראן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זיאד + יוסי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סקירה על נושא סכסוכי הקרקעות וצורות הישוב בדואים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צורות ישוב, פינוי ישובים ומימוש פתרונות לאוכ' הבדואית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extLst>
                  <a:ext uri="{0D108BD9-81ED-4DB2-BD59-A6C34878D82A}">
                    <a16:rowId xmlns:a16="http://schemas.microsoft.com/office/drawing/2014/main" val="852563649"/>
                  </a:ext>
                </a:extLst>
              </a:tr>
              <a:tr h="53462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לקיה - פאנל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כרנאווי 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החיים במגזר הבדואי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החיים האמיתיים, תעסוקה, חינוך, תשתיות, יחסים עם שלטון החוק, סכסוכי קרקעות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extLst>
                  <a:ext uri="{0D108BD9-81ED-4DB2-BD59-A6C34878D82A}">
                    <a16:rowId xmlns:a16="http://schemas.microsoft.com/office/drawing/2014/main" val="4216373173"/>
                  </a:ext>
                </a:extLst>
              </a:tr>
              <a:tr h="18448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מט"ח ירוחם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טל רדלר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ביקור במרכז מנהיגות טכנולוגית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יזמות, הייטק, מנועי צמיחה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extLst>
                  <a:ext uri="{0D108BD9-81ED-4DB2-BD59-A6C34878D82A}">
                    <a16:rowId xmlns:a16="http://schemas.microsoft.com/office/drawing/2014/main" val="1834221003"/>
                  </a:ext>
                </a:extLst>
              </a:tr>
              <a:tr h="35955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פאנל אזרחים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אביסרור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פעילות, קידום נוער, 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נוער ירוחם, מרכז מדעים, גרעין הסדר, 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extLst>
                  <a:ext uri="{0D108BD9-81ED-4DB2-BD59-A6C34878D82A}">
                    <a16:rowId xmlns:a16="http://schemas.microsoft.com/office/drawing/2014/main" val="995437977"/>
                  </a:ext>
                </a:extLst>
              </a:tr>
              <a:tr h="36732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שיחת ראש העיר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>
                          <a:effectLst/>
                        </a:rPr>
                        <a:t>טל אוחנה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 dirty="0">
                          <a:effectLst/>
                        </a:rPr>
                        <a:t>מנהיגות בהקשר עיירות פיתוח וסביבה בדואית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800" u="none" strike="noStrike" dirty="0">
                          <a:effectLst/>
                        </a:rPr>
                        <a:t>תקווה, סיפור אישי, שת"פ בדואים, יזמות וראייה לעתיד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9" marR="7379" marT="7379" marB="0" anchor="ctr"/>
                </a:tc>
                <a:extLst>
                  <a:ext uri="{0D108BD9-81ED-4DB2-BD59-A6C34878D82A}">
                    <a16:rowId xmlns:a16="http://schemas.microsoft.com/office/drawing/2014/main" val="1169872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22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339634" y="470781"/>
            <a:ext cx="10959738" cy="60631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algn="r" rtl="1">
              <a:defRPr sz="2800">
                <a:solidFill>
                  <a:schemeClr val="bg1"/>
                </a:solidFill>
              </a:defRPr>
            </a:lvl1pPr>
          </a:lstStyle>
          <a:p>
            <a:r>
              <a:rPr lang="he-IL" sz="4000" b="1" u="sng" dirty="0">
                <a:solidFill>
                  <a:schemeClr val="tx1"/>
                </a:solidFill>
              </a:rPr>
              <a:t>הרעיון המארגן:</a:t>
            </a:r>
          </a:p>
          <a:p>
            <a:pPr>
              <a:spcAft>
                <a:spcPts val="1200"/>
              </a:spcAft>
            </a:pPr>
            <a:r>
              <a:rPr lang="he-IL" sz="3600" dirty="0">
                <a:solidFill>
                  <a:schemeClr val="tx1"/>
                </a:solidFill>
              </a:rPr>
              <a:t>מיקוד הסיור בשלושה מרחבי עניין: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e-IL" sz="3600" dirty="0">
                <a:solidFill>
                  <a:schemeClr val="tx1"/>
                </a:solidFill>
              </a:rPr>
              <a:t>מיצוי מרכיבי </a:t>
            </a:r>
            <a:r>
              <a:rPr lang="he-IL" sz="3600" dirty="0" err="1">
                <a:solidFill>
                  <a:schemeClr val="tx1"/>
                </a:solidFill>
              </a:rPr>
              <a:t>הבטל"ם</a:t>
            </a:r>
            <a:r>
              <a:rPr lang="he-IL" sz="3600" dirty="0">
                <a:solidFill>
                  <a:schemeClr val="tx1"/>
                </a:solidFill>
              </a:rPr>
              <a:t> בזמן ומרחב.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e-IL" sz="3600" dirty="0">
                <a:solidFill>
                  <a:schemeClr val="tx1"/>
                </a:solidFill>
              </a:rPr>
              <a:t>דגש על התרשמות בלתי אמצעית.</a:t>
            </a:r>
          </a:p>
          <a:p>
            <a:pPr>
              <a:spcAft>
                <a:spcPts val="1200"/>
              </a:spcAft>
            </a:pPr>
            <a:r>
              <a:rPr lang="he-IL" sz="3600" dirty="0">
                <a:solidFill>
                  <a:schemeClr val="tx1"/>
                </a:solidFill>
              </a:rPr>
              <a:t>ריבוי דעות, שילוב פאנלים, עמדות רשמיות ולא רשמיות.</a:t>
            </a:r>
          </a:p>
          <a:p>
            <a:pPr>
              <a:spcAft>
                <a:spcPts val="1200"/>
              </a:spcAft>
            </a:pPr>
            <a:r>
              <a:rPr lang="he-IL" sz="3600" dirty="0">
                <a:solidFill>
                  <a:schemeClr val="tx1"/>
                </a:solidFill>
              </a:rPr>
              <a:t>ימי טעינה: היכרות עם הדרום, אתגריו </a:t>
            </a:r>
            <a:r>
              <a:rPr lang="he-IL" sz="3600" dirty="0" smtClean="0">
                <a:solidFill>
                  <a:schemeClr val="tx1"/>
                </a:solidFill>
              </a:rPr>
              <a:t>והמורכבות עמה </a:t>
            </a:r>
            <a:r>
              <a:rPr lang="he-IL" sz="3600" dirty="0">
                <a:solidFill>
                  <a:schemeClr val="tx1"/>
                </a:solidFill>
              </a:rPr>
              <a:t>ניפגש במהלך הסיור</a:t>
            </a:r>
            <a:r>
              <a:rPr lang="he-IL" sz="3600" dirty="0" smtClean="0">
                <a:solidFill>
                  <a:schemeClr val="tx1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endParaRPr lang="he-IL" sz="3600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he-IL" sz="3600" b="1" dirty="0" smtClean="0">
                <a:solidFill>
                  <a:schemeClr val="tx1"/>
                </a:solidFill>
              </a:rPr>
              <a:t>העדפת העמקה בנושאים נבחרים על "סיור טעימות".</a:t>
            </a:r>
            <a:endParaRPr lang="he-IL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60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624829" y="930158"/>
            <a:ext cx="593784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על התהליך המקדים:   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" y="1576489"/>
            <a:ext cx="10019212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800" dirty="0"/>
              <a:t>במסגרת ההכנה לסיור בוצעו מספר שיחות ומפגשים על מנת למקד את נושאי הסיור.</a:t>
            </a:r>
          </a:p>
          <a:p>
            <a:pPr algn="r" rtl="1"/>
            <a:r>
              <a:rPr lang="he-IL" sz="2800" dirty="0"/>
              <a:t>פרופ' יוסי בן ארצי</a:t>
            </a:r>
          </a:p>
          <a:p>
            <a:pPr algn="r" rtl="1"/>
            <a:r>
              <a:rPr lang="he-IL" sz="2800" dirty="0"/>
              <a:t>קריאת חומרים ולקחים מסיור דרום קודם.</a:t>
            </a:r>
          </a:p>
          <a:p>
            <a:pPr algn="r" rtl="1"/>
            <a:r>
              <a:rPr lang="he-IL" sz="2800" dirty="0"/>
              <a:t>שיחות עם מספר גורמים מקצועיים – צבא, שב"כ, </a:t>
            </a:r>
            <a:r>
              <a:rPr lang="he-IL" sz="2800" dirty="0" err="1"/>
              <a:t>מתפ"ש</a:t>
            </a:r>
            <a:r>
              <a:rPr lang="he-IL" sz="2800" dirty="0"/>
              <a:t>, משרד </a:t>
            </a:r>
            <a:r>
              <a:rPr lang="he-IL" sz="2800" dirty="0" err="1"/>
              <a:t>הבטחון</a:t>
            </a:r>
            <a:r>
              <a:rPr lang="he-IL" sz="2800" dirty="0"/>
              <a:t> ועוד.</a:t>
            </a:r>
          </a:p>
          <a:p>
            <a:pPr algn="r" rtl="1"/>
            <a:r>
              <a:rPr lang="he-IL" sz="2800" dirty="0"/>
              <a:t>מפגשי צוות, צוות-מדריכים.</a:t>
            </a:r>
          </a:p>
        </p:txBody>
      </p:sp>
    </p:spTree>
    <p:extLst>
      <p:ext uri="{BB962C8B-B14F-4D97-AF65-F5344CB8AC3E}">
        <p14:creationId xmlns:p14="http://schemas.microsoft.com/office/powerpoint/2010/main" val="383479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639" y="478844"/>
            <a:ext cx="9404723" cy="1400530"/>
          </a:xfrm>
        </p:spPr>
        <p:txBody>
          <a:bodyPr>
            <a:normAutofit/>
          </a:bodyPr>
          <a:lstStyle/>
          <a:p>
            <a:pPr algn="r"/>
            <a:r>
              <a:rPr lang="he-IL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שאלת </a:t>
            </a:r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החקר הראשית:</a:t>
            </a:r>
            <a:endParaRPr lang="he-IL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109" y="1914836"/>
            <a:ext cx="10345783" cy="2506019"/>
          </a:xfrm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4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מהם האתגרים </a:t>
            </a:r>
            <a:r>
              <a:rPr lang="he-IL" sz="48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המרכזיים של הדרום, במרכיבים </a:t>
            </a:r>
            <a:r>
              <a:rPr lang="he-IL" sz="4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השונים של הביטחון </a:t>
            </a:r>
            <a:r>
              <a:rPr lang="he-IL" sz="48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הלאומי, המקשים </a:t>
            </a:r>
            <a:r>
              <a:rPr lang="he-IL" sz="4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 מימוש </a:t>
            </a:r>
            <a:r>
              <a:rPr lang="he-IL" sz="4800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הפוטציאל</a:t>
            </a:r>
            <a:r>
              <a:rPr lang="he-IL" sz="4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50243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3382" y="190954"/>
            <a:ext cx="6903853" cy="1325563"/>
          </a:xfrm>
        </p:spPr>
        <p:txBody>
          <a:bodyPr>
            <a:normAutofit/>
          </a:bodyPr>
          <a:lstStyle/>
          <a:p>
            <a:pPr algn="r"/>
            <a:r>
              <a:rPr lang="he-IL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שאלות משנה: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694" y="958238"/>
            <a:ext cx="10829111" cy="5062807"/>
          </a:xfrm>
        </p:spPr>
        <p:txBody>
          <a:bodyPr>
            <a:noAutofit/>
          </a:bodyPr>
          <a:lstStyle/>
          <a:p>
            <a:pPr algn="r" rtl="1">
              <a:buClrTx/>
            </a:pP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כיצד המצב הביטחוני והמדיני הנגזר מרצועת עזה משפיע על הביטחון הלאומי של מדינת ישראל? </a:t>
            </a:r>
            <a:r>
              <a:rPr 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(החיים </a:t>
            </a:r>
            <a:r>
              <a:rPr 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ביישובי </a:t>
            </a:r>
            <a:r>
              <a:rPr lang="he-IL" sz="24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העוטף, יחסים בינלאומיים לאור מציאות הומניטרית מורכבת ברצועה, היבטים </a:t>
            </a:r>
            <a:r>
              <a:rPr lang="he-IL" sz="24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כלכליים – כחול ואדום).</a:t>
            </a:r>
            <a:endParaRPr lang="he-IL" sz="3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>
              <a:buClrTx/>
            </a:pP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מהם האתגרים שהאוכלוסייה הבדואית בדרום מציבה בפני המדינה וכיצד מתמודדים עם אתגרים </a:t>
            </a: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אלו? </a:t>
            </a:r>
            <a:r>
              <a:rPr lang="he-IL" sz="1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(סכסוך קרקעות, פשיעה, </a:t>
            </a: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ממשק </a:t>
            </a:r>
            <a:r>
              <a:rPr lang="he-IL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איו"ש</a:t>
            </a:r>
            <a:r>
              <a:rPr lang="he-IL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-פזורה</a:t>
            </a:r>
            <a:r>
              <a:rPr lang="he-IL" sz="18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sz="1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מערכת חינוך, תשתיות)</a:t>
            </a: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algn="r" rtl="1">
              <a:buClrTx/>
            </a:pP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האם בעידן הגלובליזציה </a:t>
            </a: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עדיין </a:t>
            </a: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מהווה ההיבט הגיאוגרפי מרכיב מרכזי בהגדרת הדרום כפריפריה? ואם כן, באיזו מידה? </a:t>
            </a:r>
            <a:r>
              <a:rPr lang="he-IL" sz="20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(עיירות הפיתוח דרך משקפי העיר ירוחם, "פריפריה </a:t>
            </a:r>
            <a:r>
              <a:rPr lang="he-IL" sz="20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הפריפריה" – עיירות הפיתוח במרחב הדרומי – אתגרים, מדיניות, תמיכה ממשלתית)</a:t>
            </a:r>
          </a:p>
        </p:txBody>
      </p:sp>
    </p:spTree>
    <p:extLst>
      <p:ext uri="{BB962C8B-B14F-4D97-AF65-F5344CB8AC3E}">
        <p14:creationId xmlns:p14="http://schemas.microsoft.com/office/powerpoint/2010/main" val="352671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498" y="190954"/>
            <a:ext cx="6903853" cy="1325563"/>
          </a:xfrm>
        </p:spPr>
        <p:txBody>
          <a:bodyPr>
            <a:normAutofit/>
          </a:bodyPr>
          <a:lstStyle/>
          <a:p>
            <a:pPr algn="r"/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שיטת עיבוד בצוותים:</a:t>
            </a:r>
            <a:endParaRPr lang="he-IL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457" y="958238"/>
            <a:ext cx="8829042" cy="5062807"/>
          </a:xfrm>
        </p:spPr>
        <p:txBody>
          <a:bodyPr>
            <a:noAutofit/>
          </a:bodyPr>
          <a:lstStyle/>
          <a:p>
            <a:pPr algn="r" rtl="1">
              <a:buClrTx/>
            </a:pP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דפי סיכום לכל צוות בהתאמה לנושאים המוגדרים בשאלות המחקר.</a:t>
            </a:r>
          </a:p>
          <a:p>
            <a:pPr algn="r" rtl="1">
              <a:buClrTx/>
            </a:pP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איסוף מסקנות ותובנות רלוונטיות בנוגע לשאלת המחקר בהתאם לשלב העיבוד.</a:t>
            </a:r>
          </a:p>
          <a:p>
            <a:pPr algn="r" rtl="1">
              <a:buClrTx/>
            </a:pP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ביצוע עיבוד צוותי (גם בצוות 1) – ליווי של נציג של צוות הסיור במידה – לבחינה.</a:t>
            </a:r>
            <a:endParaRPr lang="he-IL" sz="3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>
              <a:buClrTx/>
            </a:pPr>
            <a:endParaRPr lang="he-IL" sz="3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2104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498" y="190954"/>
            <a:ext cx="6903853" cy="1325563"/>
          </a:xfrm>
        </p:spPr>
        <p:txBody>
          <a:bodyPr>
            <a:normAutofit/>
          </a:bodyPr>
          <a:lstStyle/>
          <a:p>
            <a:pPr algn="r"/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 מה ויתרנו בתהליך:</a:t>
            </a:r>
            <a:endParaRPr lang="he-IL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457" y="958238"/>
            <a:ext cx="8829042" cy="5062807"/>
          </a:xfrm>
        </p:spPr>
        <p:txBody>
          <a:bodyPr>
            <a:noAutofit/>
          </a:bodyPr>
          <a:lstStyle/>
          <a:p>
            <a:pPr algn="r" rtl="1">
              <a:buClrTx/>
            </a:pP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אילת – כמרחב </a:t>
            </a:r>
            <a:r>
              <a:rPr lang="he-IL" sz="3200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גיאו</a:t>
            </a: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-אסטרטגי.</a:t>
            </a:r>
          </a:p>
          <a:p>
            <a:pPr algn="r" rtl="1">
              <a:buClrTx/>
            </a:pPr>
            <a:r>
              <a:rPr lang="he-IL" sz="32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מעברי הגבול – ניצנה כרם שלום.</a:t>
            </a:r>
            <a:endParaRPr lang="he-IL" sz="20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>
              <a:buClrTx/>
            </a:pP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חקלאות בעוטף עזה.</a:t>
            </a:r>
          </a:p>
          <a:p>
            <a:pPr algn="r" rtl="1">
              <a:buClrTx/>
            </a:pP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עלה נגב.</a:t>
            </a:r>
          </a:p>
          <a:p>
            <a:pPr algn="r" rtl="1">
              <a:buClrTx/>
            </a:pP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קריית ההדרכה בנגב.</a:t>
            </a:r>
          </a:p>
          <a:p>
            <a:pPr algn="r" rtl="1">
              <a:buClrTx/>
            </a:pPr>
            <a:r>
              <a:rPr lang="he-IL" sz="3200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פרוייקט</a:t>
            </a:r>
            <a:r>
              <a:rPr lang="he-IL" sz="32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אנרגיות חליפיות באשלים.</a:t>
            </a:r>
          </a:p>
          <a:p>
            <a:pPr algn="r" rtl="1">
              <a:buClrTx/>
            </a:pPr>
            <a:endParaRPr lang="he-IL" sz="3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0198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3887" y="0"/>
            <a:ext cx="4748284" cy="1325563"/>
          </a:xfrm>
        </p:spPr>
        <p:txBody>
          <a:bodyPr>
            <a:normAutofit/>
          </a:bodyPr>
          <a:lstStyle/>
          <a:p>
            <a:pPr algn="r"/>
            <a:r>
              <a:rPr lang="he-IL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צירי העבודה: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040205"/>
              </p:ext>
            </p:extLst>
          </p:nvPr>
        </p:nvGraphicFramePr>
        <p:xfrm>
          <a:off x="145142" y="1041604"/>
          <a:ext cx="11919856" cy="498442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88765">
                  <a:extLst>
                    <a:ext uri="{9D8B030D-6E8A-4147-A177-3AD203B41FA5}">
                      <a16:colId xmlns:a16="http://schemas.microsoft.com/office/drawing/2014/main" val="2619080371"/>
                    </a:ext>
                  </a:extLst>
                </a:gridCol>
                <a:gridCol w="2082808">
                  <a:extLst>
                    <a:ext uri="{9D8B030D-6E8A-4147-A177-3AD203B41FA5}">
                      <a16:colId xmlns:a16="http://schemas.microsoft.com/office/drawing/2014/main" val="3442281004"/>
                    </a:ext>
                  </a:extLst>
                </a:gridCol>
                <a:gridCol w="1308792">
                  <a:extLst>
                    <a:ext uri="{9D8B030D-6E8A-4147-A177-3AD203B41FA5}">
                      <a16:colId xmlns:a16="http://schemas.microsoft.com/office/drawing/2014/main" val="301762463"/>
                    </a:ext>
                  </a:extLst>
                </a:gridCol>
                <a:gridCol w="1443642">
                  <a:extLst>
                    <a:ext uri="{9D8B030D-6E8A-4147-A177-3AD203B41FA5}">
                      <a16:colId xmlns:a16="http://schemas.microsoft.com/office/drawing/2014/main" val="3481885015"/>
                    </a:ext>
                  </a:extLst>
                </a:gridCol>
                <a:gridCol w="2138545">
                  <a:extLst>
                    <a:ext uri="{9D8B030D-6E8A-4147-A177-3AD203B41FA5}">
                      <a16:colId xmlns:a16="http://schemas.microsoft.com/office/drawing/2014/main" val="2979578441"/>
                    </a:ext>
                  </a:extLst>
                </a:gridCol>
                <a:gridCol w="1628652">
                  <a:extLst>
                    <a:ext uri="{9D8B030D-6E8A-4147-A177-3AD203B41FA5}">
                      <a16:colId xmlns:a16="http://schemas.microsoft.com/office/drawing/2014/main" val="2632478484"/>
                    </a:ext>
                  </a:extLst>
                </a:gridCol>
                <a:gridCol w="1628652">
                  <a:extLst>
                    <a:ext uri="{9D8B030D-6E8A-4147-A177-3AD203B41FA5}">
                      <a16:colId xmlns:a16="http://schemas.microsoft.com/office/drawing/2014/main" val="3588004243"/>
                    </a:ext>
                  </a:extLst>
                </a:gridCol>
              </a:tblGrid>
              <a:tr h="595309">
                <a:tc gridSpan="2"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מרחב עבודה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חברתי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כלכלי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הגנה לאומית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מדינאות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אסטרטגיה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258846"/>
                  </a:ext>
                </a:extLst>
              </a:tr>
              <a:tr h="381443">
                <a:tc rowSpan="4">
                  <a:txBody>
                    <a:bodyPr/>
                    <a:lstStyle/>
                    <a:p>
                      <a:pPr lvl="0" algn="ctr" rtl="1"/>
                      <a:r>
                        <a:rPr lang="he-IL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רצ"ע</a:t>
                      </a:r>
                      <a:endParaRPr lang="he-I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עזה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391339"/>
                  </a:ext>
                </a:extLst>
              </a:tr>
              <a:tr h="381443">
                <a:tc vMerge="1">
                  <a:txBody>
                    <a:bodyPr/>
                    <a:lstStyle/>
                    <a:p>
                      <a:pPr lvl="0"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NGO</a:t>
                      </a:r>
                      <a:endParaRPr lang="he-I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313406"/>
                  </a:ext>
                </a:extLst>
              </a:tr>
              <a:tr h="381443">
                <a:tc vMerge="1">
                  <a:txBody>
                    <a:bodyPr/>
                    <a:lstStyle/>
                    <a:p>
                      <a:pPr lvl="0"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ישובי</a:t>
                      </a:r>
                      <a:r>
                        <a:rPr lang="he-IL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עוטף ושדרות</a:t>
                      </a:r>
                      <a:endParaRPr lang="he-I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575087"/>
                  </a:ext>
                </a:extLst>
              </a:tr>
              <a:tr h="381443">
                <a:tc vMerge="1">
                  <a:txBody>
                    <a:bodyPr/>
                    <a:lstStyle/>
                    <a:p>
                      <a:pPr lvl="0"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מעברי גבול עזה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309199"/>
                  </a:ext>
                </a:extLst>
              </a:tr>
              <a:tr h="381443">
                <a:tc gridSpan="2">
                  <a:txBody>
                    <a:bodyPr/>
                    <a:lstStyle/>
                    <a:p>
                      <a:pPr algn="r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הפזורה הבדואית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algn="ctr" rtl="1"/>
                      <a:endParaRPr lang="he-IL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687313"/>
                  </a:ext>
                </a:extLst>
              </a:tr>
              <a:tr h="381443">
                <a:tc rowSpan="2"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קמ"ג +</a:t>
                      </a:r>
                    </a:p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בסיס</a:t>
                      </a:r>
                      <a:r>
                        <a:rPr lang="he-IL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נבטים</a:t>
                      </a:r>
                      <a:endParaRPr lang="he-I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קמ"ג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644088"/>
                  </a:ext>
                </a:extLst>
              </a:tr>
              <a:tr h="381443">
                <a:tc vMerge="1">
                  <a:txBody>
                    <a:bodyPr/>
                    <a:lstStyle/>
                    <a:p>
                      <a:pPr lvl="0"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בסיס נבטים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286502"/>
                  </a:ext>
                </a:extLst>
              </a:tr>
              <a:tr h="381443"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עיירות</a:t>
                      </a:r>
                      <a:r>
                        <a:rPr lang="he-IL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פיתוח</a:t>
                      </a:r>
                      <a:endParaRPr lang="he-I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ירוחם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e-I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856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91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3834</TotalTime>
  <Words>1764</Words>
  <Application>Microsoft Office PowerPoint</Application>
  <PresentationFormat>Widescreen</PresentationFormat>
  <Paragraphs>544</Paragraphs>
  <Slides>24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David</vt:lpstr>
      <vt:lpstr>Gisha</vt:lpstr>
      <vt:lpstr>Tahoma</vt:lpstr>
      <vt:lpstr>Trebuchet MS</vt:lpstr>
      <vt:lpstr>Wingdings 3</vt:lpstr>
      <vt:lpstr>Facet</vt:lpstr>
      <vt:lpstr>"כי מדרום תפתח הטובה"(אברהם זיגמן – להקת פיקוד הדרום)  סיור דרום 17-19/12/2019  צוות 1 </vt:lpstr>
      <vt:lpstr>PowerPoint Presentation</vt:lpstr>
      <vt:lpstr>PowerPoint Presentation</vt:lpstr>
      <vt:lpstr>PowerPoint Presentation</vt:lpstr>
      <vt:lpstr>שאלת החקר הראשית:</vt:lpstr>
      <vt:lpstr>שאלות משנה:</vt:lpstr>
      <vt:lpstr>שיטת עיבוד בצוותים:</vt:lpstr>
      <vt:lpstr>על מה ויתרנו בתהליך:</vt:lpstr>
      <vt:lpstr>צירי העבודה: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דוברים מרכזיים:</vt:lpstr>
      <vt:lpstr>מיקוד הרצאות – ימי טעינה:</vt:lpstr>
      <vt:lpstr>מיקוד הרצאות – ימי הסיור:</vt:lpstr>
      <vt:lpstr>מיקוד הרצאות – ימי הסיור: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u23974</cp:lastModifiedBy>
  <cp:revision>137</cp:revision>
  <dcterms:created xsi:type="dcterms:W3CDTF">2018-08-28T16:49:27Z</dcterms:created>
  <dcterms:modified xsi:type="dcterms:W3CDTF">2019-12-02T21:54:52Z</dcterms:modified>
</cp:coreProperties>
</file>