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6" r:id="rId2"/>
    <p:sldId id="360" r:id="rId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21484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Components of The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Israeli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72" y="1645085"/>
            <a:ext cx="10277856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Plenary courses: Basic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topics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security, strategic thinking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electives: </a:t>
            </a:r>
            <a:r>
              <a:rPr lang="en-US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Hershman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/Mizrahi, </a:t>
            </a:r>
            <a:r>
              <a:rPr lang="en-US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Navon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Rubin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Founding fathers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Regional tours (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North, South, Judea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&amp; Samaria, Jerusalem)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Strategic exercise (north)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Political-security simulation</a:t>
            </a:r>
            <a: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Specialization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700" y="1815783"/>
            <a:ext cx="10089820" cy="6176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Plenary course: Introduction to the digital world for decision makers</a:t>
            </a:r>
            <a:endParaRPr lang="en-US" altLang="he-IL" sz="21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elective seminars: Victory/Society/Economic policy, Communication/Corruption/Cyber/Space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Tours in security organizations: Police, military intelligence, General security service, </a:t>
            </a:r>
            <a:r>
              <a:rPr lang="en-US" altLang="he-IL" sz="21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Mosad</a:t>
            </a:r>
            <a:endParaRPr lang="en-US" altLang="he-IL" sz="21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Infrastructure tour</a:t>
            </a:r>
            <a:endParaRPr lang="en-US" altLang="he-IL" sz="21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“East” tour</a:t>
            </a:r>
            <a:endParaRPr lang="en-US" altLang="he-IL" sz="21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Final Research Project</a:t>
            </a:r>
            <a:endParaRPr lang="he-IL" altLang="he-IL" sz="21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1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1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1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1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1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1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802" y="4841186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10939</TotalTime>
  <Words>96</Words>
  <Application>Microsoft Office PowerPoint</Application>
  <PresentationFormat>מותאם אישית</PresentationFormat>
  <Paragraphs>18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Components of The Israeli Season</vt:lpstr>
      <vt:lpstr>Specialization Season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326</cp:revision>
  <cp:lastPrinted>2019-08-30T14:02:34Z</cp:lastPrinted>
  <dcterms:created xsi:type="dcterms:W3CDTF">2017-08-17T05:53:13Z</dcterms:created>
  <dcterms:modified xsi:type="dcterms:W3CDTF">2020-02-26T19:44:59Z</dcterms:modified>
</cp:coreProperties>
</file>